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301" r:id="rId4"/>
    <p:sldId id="302" r:id="rId5"/>
    <p:sldId id="258" r:id="rId6"/>
    <p:sldId id="259" r:id="rId7"/>
    <p:sldId id="263" r:id="rId8"/>
    <p:sldId id="308" r:id="rId9"/>
    <p:sldId id="264" r:id="rId10"/>
    <p:sldId id="309" r:id="rId11"/>
    <p:sldId id="265" r:id="rId12"/>
    <p:sldId id="310" r:id="rId13"/>
    <p:sldId id="285" r:id="rId14"/>
    <p:sldId id="286" r:id="rId15"/>
    <p:sldId id="287" r:id="rId16"/>
    <p:sldId id="288" r:id="rId17"/>
    <p:sldId id="303" r:id="rId18"/>
    <p:sldId id="289" r:id="rId19"/>
    <p:sldId id="304" r:id="rId20"/>
    <p:sldId id="290" r:id="rId21"/>
    <p:sldId id="306" r:id="rId22"/>
    <p:sldId id="293" r:id="rId23"/>
    <p:sldId id="305" r:id="rId24"/>
    <p:sldId id="300" r:id="rId25"/>
    <p:sldId id="307" r:id="rId26"/>
    <p:sldId id="295" r:id="rId27"/>
    <p:sldId id="294" r:id="rId28"/>
    <p:sldId id="297" r:id="rId29"/>
    <p:sldId id="296" r:id="rId30"/>
    <p:sldId id="299" r:id="rId31"/>
    <p:sldId id="262" r:id="rId32"/>
    <p:sldId id="26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D37CAC-36C1-4B26-B30E-112138AA9CC8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F8676559-8C12-41D0-84EC-7FCEF0AF2876}">
      <dgm:prSet phldrT="[텍스트]"/>
      <dgm:spPr/>
      <dgm:t>
        <a:bodyPr/>
        <a:lstStyle/>
        <a:p>
          <a:pPr latinLnBrk="1"/>
          <a:r>
            <a:rPr lang="en-US" altLang="ko-KR" dirty="0"/>
            <a:t>POINT</a:t>
          </a:r>
          <a:endParaRPr lang="ko-KR" altLang="en-US" dirty="0"/>
        </a:p>
      </dgm:t>
    </dgm:pt>
    <dgm:pt modelId="{31D0D57F-A33D-44EB-960A-F8684E19F047}" type="parTrans" cxnId="{A5BDBD1B-9EFD-4A88-8E3A-788ACD565000}">
      <dgm:prSet/>
      <dgm:spPr/>
      <dgm:t>
        <a:bodyPr/>
        <a:lstStyle/>
        <a:p>
          <a:pPr latinLnBrk="1"/>
          <a:endParaRPr lang="ko-KR" altLang="en-US" sz="2000"/>
        </a:p>
      </dgm:t>
    </dgm:pt>
    <dgm:pt modelId="{4E6E4B51-6D39-42DB-8CC8-52E1F768AD24}" type="sibTrans" cxnId="{A5BDBD1B-9EFD-4A88-8E3A-788ACD565000}">
      <dgm:prSet/>
      <dgm:spPr/>
      <dgm:t>
        <a:bodyPr/>
        <a:lstStyle/>
        <a:p>
          <a:pPr latinLnBrk="1"/>
          <a:endParaRPr lang="ko-KR" altLang="en-US"/>
        </a:p>
      </dgm:t>
    </dgm:pt>
    <dgm:pt modelId="{4BCF6175-6FD8-40FA-A57F-CB74F5D5FCCA}">
      <dgm:prSet phldrT="[텍스트]"/>
      <dgm:spPr/>
      <dgm:t>
        <a:bodyPr/>
        <a:lstStyle/>
        <a:p>
          <a:pPr latinLnBrk="1"/>
          <a:r>
            <a:rPr lang="ko-KR" altLang="en-US" dirty="0"/>
            <a:t>동아리 모집 시기</a:t>
          </a:r>
          <a:r>
            <a:rPr lang="en-US" altLang="ko-KR" dirty="0"/>
            <a:t>, </a:t>
          </a:r>
          <a:r>
            <a:rPr lang="ko-KR" altLang="en-US" dirty="0"/>
            <a:t>활동 등 다양한 정보 제공</a:t>
          </a:r>
        </a:p>
      </dgm:t>
    </dgm:pt>
    <dgm:pt modelId="{788F7DF2-1051-448D-8D65-FF0A74F02A08}" type="parTrans" cxnId="{F04D2223-75C0-4231-999D-C9C2A85B1F5C}">
      <dgm:prSet/>
      <dgm:spPr/>
      <dgm:t>
        <a:bodyPr/>
        <a:lstStyle/>
        <a:p>
          <a:pPr latinLnBrk="1"/>
          <a:endParaRPr lang="ko-KR" altLang="en-US" sz="2000"/>
        </a:p>
      </dgm:t>
    </dgm:pt>
    <dgm:pt modelId="{E72B2BC0-C39C-43CA-A633-A3B3B5CDF2BB}" type="sibTrans" cxnId="{F04D2223-75C0-4231-999D-C9C2A85B1F5C}">
      <dgm:prSet/>
      <dgm:spPr/>
      <dgm:t>
        <a:bodyPr/>
        <a:lstStyle/>
        <a:p>
          <a:pPr latinLnBrk="1"/>
          <a:endParaRPr lang="ko-KR" altLang="en-US"/>
        </a:p>
      </dgm:t>
    </dgm:pt>
    <dgm:pt modelId="{6D819B5F-7B9F-4056-8C88-2AA2B2ACE96B}">
      <dgm:prSet phldrT="[텍스트]"/>
      <dgm:spPr/>
      <dgm:t>
        <a:bodyPr/>
        <a:lstStyle/>
        <a:p>
          <a:pPr latinLnBrk="1"/>
          <a:r>
            <a:rPr lang="ko-KR" altLang="en-US"/>
            <a:t>다양한 분류 기준 제시</a:t>
          </a:r>
          <a:r>
            <a:rPr lang="en-US" altLang="ko-KR"/>
            <a:t>(</a:t>
          </a:r>
          <a:r>
            <a:rPr lang="ko-KR" altLang="en-US"/>
            <a:t>대분류</a:t>
          </a:r>
          <a:r>
            <a:rPr lang="en-US" altLang="ko-KR"/>
            <a:t>, </a:t>
          </a:r>
          <a:r>
            <a:rPr lang="ko-KR" altLang="en-US"/>
            <a:t>중분류</a:t>
          </a:r>
          <a:r>
            <a:rPr lang="en-US" altLang="ko-KR"/>
            <a:t>, </a:t>
          </a:r>
          <a:r>
            <a:rPr lang="ko-KR" altLang="en-US"/>
            <a:t>소분류</a:t>
          </a:r>
          <a:r>
            <a:rPr lang="en-US" altLang="ko-KR"/>
            <a:t>)</a:t>
          </a:r>
          <a:endParaRPr lang="ko-KR" altLang="en-US"/>
        </a:p>
      </dgm:t>
    </dgm:pt>
    <dgm:pt modelId="{783DBCC0-245F-49AD-8A7F-D60FCEC47ED3}" type="parTrans" cxnId="{1953022C-70F3-4196-8496-6EE837760675}">
      <dgm:prSet/>
      <dgm:spPr/>
      <dgm:t>
        <a:bodyPr/>
        <a:lstStyle/>
        <a:p>
          <a:pPr latinLnBrk="1"/>
          <a:endParaRPr lang="ko-KR" altLang="en-US" sz="2000"/>
        </a:p>
      </dgm:t>
    </dgm:pt>
    <dgm:pt modelId="{1D0A67D8-C5BC-4E99-AD20-4581DAE00C9A}" type="sibTrans" cxnId="{1953022C-70F3-4196-8496-6EE837760675}">
      <dgm:prSet/>
      <dgm:spPr/>
      <dgm:t>
        <a:bodyPr/>
        <a:lstStyle/>
        <a:p>
          <a:pPr latinLnBrk="1"/>
          <a:endParaRPr lang="ko-KR" altLang="en-US"/>
        </a:p>
      </dgm:t>
    </dgm:pt>
    <dgm:pt modelId="{25D8D769-BA64-440E-B1AC-515D7B19332E}">
      <dgm:prSet phldrT="[텍스트]"/>
      <dgm:spPr/>
      <dgm:t>
        <a:bodyPr/>
        <a:lstStyle/>
        <a:p>
          <a:pPr latinLnBrk="1"/>
          <a:r>
            <a:rPr lang="ko-KR" altLang="en-US" dirty="0"/>
            <a:t>동아리 관리 기능은 전혀 없음</a:t>
          </a:r>
        </a:p>
      </dgm:t>
    </dgm:pt>
    <dgm:pt modelId="{0B482EE6-EBBD-4AD2-BE8A-50C9E36EF31D}" type="parTrans" cxnId="{86C72305-A654-4CCC-A35E-22BFEBA2B674}">
      <dgm:prSet/>
      <dgm:spPr/>
      <dgm:t>
        <a:bodyPr/>
        <a:lstStyle/>
        <a:p>
          <a:pPr latinLnBrk="1"/>
          <a:endParaRPr lang="ko-KR" altLang="en-US" sz="2000"/>
        </a:p>
      </dgm:t>
    </dgm:pt>
    <dgm:pt modelId="{CC594EBD-CB68-41FB-99F1-FF4681E6901F}" type="sibTrans" cxnId="{86C72305-A654-4CCC-A35E-22BFEBA2B674}">
      <dgm:prSet/>
      <dgm:spPr/>
      <dgm:t>
        <a:bodyPr/>
        <a:lstStyle/>
        <a:p>
          <a:pPr latinLnBrk="1"/>
          <a:endParaRPr lang="ko-KR" altLang="en-US"/>
        </a:p>
      </dgm:t>
    </dgm:pt>
    <dgm:pt modelId="{5AE95B0A-C6DB-4316-9E15-F92BC4A647B3}" type="pres">
      <dgm:prSet presAssocID="{26D37CAC-36C1-4B26-B30E-112138AA9CC8}" presName="vert0" presStyleCnt="0">
        <dgm:presLayoutVars>
          <dgm:dir/>
          <dgm:animOne val="branch"/>
          <dgm:animLvl val="lvl"/>
        </dgm:presLayoutVars>
      </dgm:prSet>
      <dgm:spPr/>
    </dgm:pt>
    <dgm:pt modelId="{136F5CB3-788B-4A3D-B84E-018989DDAAE0}" type="pres">
      <dgm:prSet presAssocID="{F8676559-8C12-41D0-84EC-7FCEF0AF2876}" presName="thickLine" presStyleLbl="alignNode1" presStyleIdx="0" presStyleCnt="1"/>
      <dgm:spPr/>
    </dgm:pt>
    <dgm:pt modelId="{675414A1-5248-4DA5-A4A0-69DFEBD3FD96}" type="pres">
      <dgm:prSet presAssocID="{F8676559-8C12-41D0-84EC-7FCEF0AF2876}" presName="horz1" presStyleCnt="0"/>
      <dgm:spPr/>
    </dgm:pt>
    <dgm:pt modelId="{02B5BB61-CCC2-4D6D-AB27-83C6BE1FEBA9}" type="pres">
      <dgm:prSet presAssocID="{F8676559-8C12-41D0-84EC-7FCEF0AF2876}" presName="tx1" presStyleLbl="revTx" presStyleIdx="0" presStyleCnt="4"/>
      <dgm:spPr/>
    </dgm:pt>
    <dgm:pt modelId="{FC7D5EA1-C04A-45B6-BF78-37224D0EEDAD}" type="pres">
      <dgm:prSet presAssocID="{F8676559-8C12-41D0-84EC-7FCEF0AF2876}" presName="vert1" presStyleCnt="0"/>
      <dgm:spPr/>
    </dgm:pt>
    <dgm:pt modelId="{E03D53B3-9AB0-4927-9F8A-295FD692D713}" type="pres">
      <dgm:prSet presAssocID="{4BCF6175-6FD8-40FA-A57F-CB74F5D5FCCA}" presName="vertSpace2a" presStyleCnt="0"/>
      <dgm:spPr/>
    </dgm:pt>
    <dgm:pt modelId="{215E7F16-1995-4F43-9448-D0EB03371D7E}" type="pres">
      <dgm:prSet presAssocID="{4BCF6175-6FD8-40FA-A57F-CB74F5D5FCCA}" presName="horz2" presStyleCnt="0"/>
      <dgm:spPr/>
    </dgm:pt>
    <dgm:pt modelId="{07D75DFE-AD47-407C-A8B1-0FD52DA044E6}" type="pres">
      <dgm:prSet presAssocID="{4BCF6175-6FD8-40FA-A57F-CB74F5D5FCCA}" presName="horzSpace2" presStyleCnt="0"/>
      <dgm:spPr/>
    </dgm:pt>
    <dgm:pt modelId="{0FB397D8-A5C6-4EF2-9E63-3081792F8E39}" type="pres">
      <dgm:prSet presAssocID="{4BCF6175-6FD8-40FA-A57F-CB74F5D5FCCA}" presName="tx2" presStyleLbl="revTx" presStyleIdx="1" presStyleCnt="4"/>
      <dgm:spPr/>
    </dgm:pt>
    <dgm:pt modelId="{A570896D-0AF0-4576-8468-EE61622D4A10}" type="pres">
      <dgm:prSet presAssocID="{4BCF6175-6FD8-40FA-A57F-CB74F5D5FCCA}" presName="vert2" presStyleCnt="0"/>
      <dgm:spPr/>
    </dgm:pt>
    <dgm:pt modelId="{B6AE3F9A-6EC3-424B-AD34-CDF7DE5EBB61}" type="pres">
      <dgm:prSet presAssocID="{4BCF6175-6FD8-40FA-A57F-CB74F5D5FCCA}" presName="thinLine2b" presStyleLbl="callout" presStyleIdx="0" presStyleCnt="3"/>
      <dgm:spPr/>
    </dgm:pt>
    <dgm:pt modelId="{51BD5CE9-7052-4F7C-A0B1-75C48A1D6936}" type="pres">
      <dgm:prSet presAssocID="{4BCF6175-6FD8-40FA-A57F-CB74F5D5FCCA}" presName="vertSpace2b" presStyleCnt="0"/>
      <dgm:spPr/>
    </dgm:pt>
    <dgm:pt modelId="{4D4CA678-5B66-4C95-AFAD-331E452BB7C1}" type="pres">
      <dgm:prSet presAssocID="{6D819B5F-7B9F-4056-8C88-2AA2B2ACE96B}" presName="horz2" presStyleCnt="0"/>
      <dgm:spPr/>
    </dgm:pt>
    <dgm:pt modelId="{5BC67970-AFA3-4E68-89D1-821291B64979}" type="pres">
      <dgm:prSet presAssocID="{6D819B5F-7B9F-4056-8C88-2AA2B2ACE96B}" presName="horzSpace2" presStyleCnt="0"/>
      <dgm:spPr/>
    </dgm:pt>
    <dgm:pt modelId="{BFB33AD3-70EB-48C4-90A8-8E61E5F9613D}" type="pres">
      <dgm:prSet presAssocID="{6D819B5F-7B9F-4056-8C88-2AA2B2ACE96B}" presName="tx2" presStyleLbl="revTx" presStyleIdx="2" presStyleCnt="4"/>
      <dgm:spPr/>
    </dgm:pt>
    <dgm:pt modelId="{24C4A64B-44E6-4396-8378-F1D80C37C068}" type="pres">
      <dgm:prSet presAssocID="{6D819B5F-7B9F-4056-8C88-2AA2B2ACE96B}" presName="vert2" presStyleCnt="0"/>
      <dgm:spPr/>
    </dgm:pt>
    <dgm:pt modelId="{1A1B6D30-E7CE-4372-90BB-A09BB6D46178}" type="pres">
      <dgm:prSet presAssocID="{6D819B5F-7B9F-4056-8C88-2AA2B2ACE96B}" presName="thinLine2b" presStyleLbl="callout" presStyleIdx="1" presStyleCnt="3"/>
      <dgm:spPr/>
    </dgm:pt>
    <dgm:pt modelId="{729C2CEA-3D8D-4EBB-A20E-A3C0692C3BEB}" type="pres">
      <dgm:prSet presAssocID="{6D819B5F-7B9F-4056-8C88-2AA2B2ACE96B}" presName="vertSpace2b" presStyleCnt="0"/>
      <dgm:spPr/>
    </dgm:pt>
    <dgm:pt modelId="{4E61F82F-5957-4365-B609-ADA681B1EB5C}" type="pres">
      <dgm:prSet presAssocID="{25D8D769-BA64-440E-B1AC-515D7B19332E}" presName="horz2" presStyleCnt="0"/>
      <dgm:spPr/>
    </dgm:pt>
    <dgm:pt modelId="{C7B45714-ACEB-479F-B675-B1A2347ED38B}" type="pres">
      <dgm:prSet presAssocID="{25D8D769-BA64-440E-B1AC-515D7B19332E}" presName="horzSpace2" presStyleCnt="0"/>
      <dgm:spPr/>
    </dgm:pt>
    <dgm:pt modelId="{0E258488-D15C-4110-AE9E-A654B7C3C10C}" type="pres">
      <dgm:prSet presAssocID="{25D8D769-BA64-440E-B1AC-515D7B19332E}" presName="tx2" presStyleLbl="revTx" presStyleIdx="3" presStyleCnt="4"/>
      <dgm:spPr/>
    </dgm:pt>
    <dgm:pt modelId="{D4C8746A-B00A-49A0-A662-14D8D1399E04}" type="pres">
      <dgm:prSet presAssocID="{25D8D769-BA64-440E-B1AC-515D7B19332E}" presName="vert2" presStyleCnt="0"/>
      <dgm:spPr/>
    </dgm:pt>
    <dgm:pt modelId="{44894926-9C61-4AEC-B0A6-87E37BFBE6D7}" type="pres">
      <dgm:prSet presAssocID="{25D8D769-BA64-440E-B1AC-515D7B19332E}" presName="thinLine2b" presStyleLbl="callout" presStyleIdx="2" presStyleCnt="3"/>
      <dgm:spPr/>
    </dgm:pt>
    <dgm:pt modelId="{1A0AF26F-7FFB-4ACC-9BB7-32C81A35AA11}" type="pres">
      <dgm:prSet presAssocID="{25D8D769-BA64-440E-B1AC-515D7B19332E}" presName="vertSpace2b" presStyleCnt="0"/>
      <dgm:spPr/>
    </dgm:pt>
  </dgm:ptLst>
  <dgm:cxnLst>
    <dgm:cxn modelId="{86C72305-A654-4CCC-A35E-22BFEBA2B674}" srcId="{F8676559-8C12-41D0-84EC-7FCEF0AF2876}" destId="{25D8D769-BA64-440E-B1AC-515D7B19332E}" srcOrd="2" destOrd="0" parTransId="{0B482EE6-EBBD-4AD2-BE8A-50C9E36EF31D}" sibTransId="{CC594EBD-CB68-41FB-99F1-FF4681E6901F}"/>
    <dgm:cxn modelId="{A5BDBD1B-9EFD-4A88-8E3A-788ACD565000}" srcId="{26D37CAC-36C1-4B26-B30E-112138AA9CC8}" destId="{F8676559-8C12-41D0-84EC-7FCEF0AF2876}" srcOrd="0" destOrd="0" parTransId="{31D0D57F-A33D-44EB-960A-F8684E19F047}" sibTransId="{4E6E4B51-6D39-42DB-8CC8-52E1F768AD24}"/>
    <dgm:cxn modelId="{1FA1B81F-C028-4D78-9F8A-BAFB774E3CD7}" type="presOf" srcId="{F8676559-8C12-41D0-84EC-7FCEF0AF2876}" destId="{02B5BB61-CCC2-4D6D-AB27-83C6BE1FEBA9}" srcOrd="0" destOrd="0" presId="urn:microsoft.com/office/officeart/2008/layout/LinedList"/>
    <dgm:cxn modelId="{F04D2223-75C0-4231-999D-C9C2A85B1F5C}" srcId="{F8676559-8C12-41D0-84EC-7FCEF0AF2876}" destId="{4BCF6175-6FD8-40FA-A57F-CB74F5D5FCCA}" srcOrd="0" destOrd="0" parTransId="{788F7DF2-1051-448D-8D65-FF0A74F02A08}" sibTransId="{E72B2BC0-C39C-43CA-A633-A3B3B5CDF2BB}"/>
    <dgm:cxn modelId="{1953022C-70F3-4196-8496-6EE837760675}" srcId="{F8676559-8C12-41D0-84EC-7FCEF0AF2876}" destId="{6D819B5F-7B9F-4056-8C88-2AA2B2ACE96B}" srcOrd="1" destOrd="0" parTransId="{783DBCC0-245F-49AD-8A7F-D60FCEC47ED3}" sibTransId="{1D0A67D8-C5BC-4E99-AD20-4581DAE00C9A}"/>
    <dgm:cxn modelId="{B14F70DA-A123-453C-9204-E0A1BAAA3499}" type="presOf" srcId="{6D819B5F-7B9F-4056-8C88-2AA2B2ACE96B}" destId="{BFB33AD3-70EB-48C4-90A8-8E61E5F9613D}" srcOrd="0" destOrd="0" presId="urn:microsoft.com/office/officeart/2008/layout/LinedList"/>
    <dgm:cxn modelId="{1D48D3E6-BBB9-46FB-BDB3-7D88D528ACCE}" type="presOf" srcId="{25D8D769-BA64-440E-B1AC-515D7B19332E}" destId="{0E258488-D15C-4110-AE9E-A654B7C3C10C}" srcOrd="0" destOrd="0" presId="urn:microsoft.com/office/officeart/2008/layout/LinedList"/>
    <dgm:cxn modelId="{0E5386EF-571F-404B-9BC1-A1263F9BFAE7}" type="presOf" srcId="{26D37CAC-36C1-4B26-B30E-112138AA9CC8}" destId="{5AE95B0A-C6DB-4316-9E15-F92BC4A647B3}" srcOrd="0" destOrd="0" presId="urn:microsoft.com/office/officeart/2008/layout/LinedList"/>
    <dgm:cxn modelId="{C40BF0FE-91B0-414E-850B-C260EE609040}" type="presOf" srcId="{4BCF6175-6FD8-40FA-A57F-CB74F5D5FCCA}" destId="{0FB397D8-A5C6-4EF2-9E63-3081792F8E39}" srcOrd="0" destOrd="0" presId="urn:microsoft.com/office/officeart/2008/layout/LinedList"/>
    <dgm:cxn modelId="{AF2E31D0-239E-4D39-8718-39CEF9CAB45E}" type="presParOf" srcId="{5AE95B0A-C6DB-4316-9E15-F92BC4A647B3}" destId="{136F5CB3-788B-4A3D-B84E-018989DDAAE0}" srcOrd="0" destOrd="0" presId="urn:microsoft.com/office/officeart/2008/layout/LinedList"/>
    <dgm:cxn modelId="{AF5521CB-9A4F-4B43-B821-555850031DA9}" type="presParOf" srcId="{5AE95B0A-C6DB-4316-9E15-F92BC4A647B3}" destId="{675414A1-5248-4DA5-A4A0-69DFEBD3FD96}" srcOrd="1" destOrd="0" presId="urn:microsoft.com/office/officeart/2008/layout/LinedList"/>
    <dgm:cxn modelId="{963F56A2-2522-437C-89D5-AFD7705792EC}" type="presParOf" srcId="{675414A1-5248-4DA5-A4A0-69DFEBD3FD96}" destId="{02B5BB61-CCC2-4D6D-AB27-83C6BE1FEBA9}" srcOrd="0" destOrd="0" presId="urn:microsoft.com/office/officeart/2008/layout/LinedList"/>
    <dgm:cxn modelId="{442BB66A-C3AB-4464-BEFB-C0FFBEB1B26D}" type="presParOf" srcId="{675414A1-5248-4DA5-A4A0-69DFEBD3FD96}" destId="{FC7D5EA1-C04A-45B6-BF78-37224D0EEDAD}" srcOrd="1" destOrd="0" presId="urn:microsoft.com/office/officeart/2008/layout/LinedList"/>
    <dgm:cxn modelId="{A35249C8-05C2-4B32-AC47-34450FC447A8}" type="presParOf" srcId="{FC7D5EA1-C04A-45B6-BF78-37224D0EEDAD}" destId="{E03D53B3-9AB0-4927-9F8A-295FD692D713}" srcOrd="0" destOrd="0" presId="urn:microsoft.com/office/officeart/2008/layout/LinedList"/>
    <dgm:cxn modelId="{124A4697-93AC-4A52-B921-53A9C63B3A02}" type="presParOf" srcId="{FC7D5EA1-C04A-45B6-BF78-37224D0EEDAD}" destId="{215E7F16-1995-4F43-9448-D0EB03371D7E}" srcOrd="1" destOrd="0" presId="urn:microsoft.com/office/officeart/2008/layout/LinedList"/>
    <dgm:cxn modelId="{CAA33A0F-A408-49D0-9608-D20B23411793}" type="presParOf" srcId="{215E7F16-1995-4F43-9448-D0EB03371D7E}" destId="{07D75DFE-AD47-407C-A8B1-0FD52DA044E6}" srcOrd="0" destOrd="0" presId="urn:microsoft.com/office/officeart/2008/layout/LinedList"/>
    <dgm:cxn modelId="{78CFDEE2-34E1-43F4-A50C-4E4F544DEA5D}" type="presParOf" srcId="{215E7F16-1995-4F43-9448-D0EB03371D7E}" destId="{0FB397D8-A5C6-4EF2-9E63-3081792F8E39}" srcOrd="1" destOrd="0" presId="urn:microsoft.com/office/officeart/2008/layout/LinedList"/>
    <dgm:cxn modelId="{8D6E5D5C-47D0-4D8C-92B2-3D3431E75F2B}" type="presParOf" srcId="{215E7F16-1995-4F43-9448-D0EB03371D7E}" destId="{A570896D-0AF0-4576-8468-EE61622D4A10}" srcOrd="2" destOrd="0" presId="urn:microsoft.com/office/officeart/2008/layout/LinedList"/>
    <dgm:cxn modelId="{88647CB3-8678-47CF-8AA4-093475B887BA}" type="presParOf" srcId="{FC7D5EA1-C04A-45B6-BF78-37224D0EEDAD}" destId="{B6AE3F9A-6EC3-424B-AD34-CDF7DE5EBB61}" srcOrd="2" destOrd="0" presId="urn:microsoft.com/office/officeart/2008/layout/LinedList"/>
    <dgm:cxn modelId="{64FE736A-6FCD-4E67-B8DB-2171567CC600}" type="presParOf" srcId="{FC7D5EA1-C04A-45B6-BF78-37224D0EEDAD}" destId="{51BD5CE9-7052-4F7C-A0B1-75C48A1D6936}" srcOrd="3" destOrd="0" presId="urn:microsoft.com/office/officeart/2008/layout/LinedList"/>
    <dgm:cxn modelId="{C5C00E5B-93C2-4758-A624-1DEC5DB9D365}" type="presParOf" srcId="{FC7D5EA1-C04A-45B6-BF78-37224D0EEDAD}" destId="{4D4CA678-5B66-4C95-AFAD-331E452BB7C1}" srcOrd="4" destOrd="0" presId="urn:microsoft.com/office/officeart/2008/layout/LinedList"/>
    <dgm:cxn modelId="{02BCFD8C-E3BE-424E-890E-6657D88ED9BD}" type="presParOf" srcId="{4D4CA678-5B66-4C95-AFAD-331E452BB7C1}" destId="{5BC67970-AFA3-4E68-89D1-821291B64979}" srcOrd="0" destOrd="0" presId="urn:microsoft.com/office/officeart/2008/layout/LinedList"/>
    <dgm:cxn modelId="{B529FC33-6F68-4E57-84E7-D29BD1FD183F}" type="presParOf" srcId="{4D4CA678-5B66-4C95-AFAD-331E452BB7C1}" destId="{BFB33AD3-70EB-48C4-90A8-8E61E5F9613D}" srcOrd="1" destOrd="0" presId="urn:microsoft.com/office/officeart/2008/layout/LinedList"/>
    <dgm:cxn modelId="{BC65862F-C815-4BA2-AB04-10F8596F5E54}" type="presParOf" srcId="{4D4CA678-5B66-4C95-AFAD-331E452BB7C1}" destId="{24C4A64B-44E6-4396-8378-F1D80C37C068}" srcOrd="2" destOrd="0" presId="urn:microsoft.com/office/officeart/2008/layout/LinedList"/>
    <dgm:cxn modelId="{5F3A8F15-2B14-405F-9AE9-47B0EAF011C0}" type="presParOf" srcId="{FC7D5EA1-C04A-45B6-BF78-37224D0EEDAD}" destId="{1A1B6D30-E7CE-4372-90BB-A09BB6D46178}" srcOrd="5" destOrd="0" presId="urn:microsoft.com/office/officeart/2008/layout/LinedList"/>
    <dgm:cxn modelId="{347CAB75-51DE-4A35-8144-C45A8FCCD6F8}" type="presParOf" srcId="{FC7D5EA1-C04A-45B6-BF78-37224D0EEDAD}" destId="{729C2CEA-3D8D-4EBB-A20E-A3C0692C3BEB}" srcOrd="6" destOrd="0" presId="urn:microsoft.com/office/officeart/2008/layout/LinedList"/>
    <dgm:cxn modelId="{DC26C40F-24CB-478A-85B7-EAB2DD2F027F}" type="presParOf" srcId="{FC7D5EA1-C04A-45B6-BF78-37224D0EEDAD}" destId="{4E61F82F-5957-4365-B609-ADA681B1EB5C}" srcOrd="7" destOrd="0" presId="urn:microsoft.com/office/officeart/2008/layout/LinedList"/>
    <dgm:cxn modelId="{0738EEEA-32F5-4956-BB41-0CD0CF54100A}" type="presParOf" srcId="{4E61F82F-5957-4365-B609-ADA681B1EB5C}" destId="{C7B45714-ACEB-479F-B675-B1A2347ED38B}" srcOrd="0" destOrd="0" presId="urn:microsoft.com/office/officeart/2008/layout/LinedList"/>
    <dgm:cxn modelId="{169AB46F-CB1F-4AA0-8FC9-3B0A0C88591D}" type="presParOf" srcId="{4E61F82F-5957-4365-B609-ADA681B1EB5C}" destId="{0E258488-D15C-4110-AE9E-A654B7C3C10C}" srcOrd="1" destOrd="0" presId="urn:microsoft.com/office/officeart/2008/layout/LinedList"/>
    <dgm:cxn modelId="{8442628F-1AAF-4711-86F4-D2757D561379}" type="presParOf" srcId="{4E61F82F-5957-4365-B609-ADA681B1EB5C}" destId="{D4C8746A-B00A-49A0-A662-14D8D1399E04}" srcOrd="2" destOrd="0" presId="urn:microsoft.com/office/officeart/2008/layout/LinedList"/>
    <dgm:cxn modelId="{700CE839-CA56-48A4-A88B-E0CD512B56E1}" type="presParOf" srcId="{FC7D5EA1-C04A-45B6-BF78-37224D0EEDAD}" destId="{44894926-9C61-4AEC-B0A6-87E37BFBE6D7}" srcOrd="8" destOrd="0" presId="urn:microsoft.com/office/officeart/2008/layout/LinedList"/>
    <dgm:cxn modelId="{60D80340-0CF4-4B51-88E9-EA9A2C3B7F98}" type="presParOf" srcId="{FC7D5EA1-C04A-45B6-BF78-37224D0EEDAD}" destId="{1A0AF26F-7FFB-4ACC-9BB7-32C81A35AA11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D37CAC-36C1-4B26-B30E-112138AA9CC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8676559-8C12-41D0-84EC-7FCEF0AF2876}">
      <dgm:prSet phldrT="[텍스트]"/>
      <dgm:spPr/>
      <dgm:t>
        <a:bodyPr/>
        <a:lstStyle/>
        <a:p>
          <a:pPr latinLnBrk="1"/>
          <a:r>
            <a:rPr lang="en-US" altLang="ko-KR"/>
            <a:t>POINT</a:t>
          </a:r>
          <a:endParaRPr lang="ko-KR" altLang="en-US"/>
        </a:p>
      </dgm:t>
    </dgm:pt>
    <dgm:pt modelId="{31D0D57F-A33D-44EB-960A-F8684E19F047}" type="parTrans" cxnId="{A5BDBD1B-9EFD-4A88-8E3A-788ACD565000}">
      <dgm:prSet/>
      <dgm:spPr/>
      <dgm:t>
        <a:bodyPr/>
        <a:lstStyle/>
        <a:p>
          <a:pPr latinLnBrk="1"/>
          <a:endParaRPr lang="ko-KR" altLang="en-US" sz="2000"/>
        </a:p>
      </dgm:t>
    </dgm:pt>
    <dgm:pt modelId="{4E6E4B51-6D39-42DB-8CC8-52E1F768AD24}" type="sibTrans" cxnId="{A5BDBD1B-9EFD-4A88-8E3A-788ACD565000}">
      <dgm:prSet/>
      <dgm:spPr/>
      <dgm:t>
        <a:bodyPr/>
        <a:lstStyle/>
        <a:p>
          <a:pPr latinLnBrk="1"/>
          <a:endParaRPr lang="ko-KR" altLang="en-US"/>
        </a:p>
      </dgm:t>
    </dgm:pt>
    <dgm:pt modelId="{4BCF6175-6FD8-40FA-A57F-CB74F5D5FCCA}">
      <dgm:prSet phldrT="[텍스트]"/>
      <dgm:spPr/>
      <dgm:t>
        <a:bodyPr/>
        <a:lstStyle/>
        <a:p>
          <a:pPr latinLnBrk="1"/>
          <a:r>
            <a:rPr lang="ko-KR" altLang="en-US" dirty="0"/>
            <a:t>동아리 정보 및 회원 관리 등 동아리 관리에 필요한 기능도 탑재</a:t>
          </a:r>
        </a:p>
      </dgm:t>
    </dgm:pt>
    <dgm:pt modelId="{788F7DF2-1051-448D-8D65-FF0A74F02A08}" type="parTrans" cxnId="{F04D2223-75C0-4231-999D-C9C2A85B1F5C}">
      <dgm:prSet/>
      <dgm:spPr/>
      <dgm:t>
        <a:bodyPr/>
        <a:lstStyle/>
        <a:p>
          <a:pPr latinLnBrk="1"/>
          <a:endParaRPr lang="ko-KR" altLang="en-US" sz="2000"/>
        </a:p>
      </dgm:t>
    </dgm:pt>
    <dgm:pt modelId="{E72B2BC0-C39C-43CA-A633-A3B3B5CDF2BB}" type="sibTrans" cxnId="{F04D2223-75C0-4231-999D-C9C2A85B1F5C}">
      <dgm:prSet/>
      <dgm:spPr/>
      <dgm:t>
        <a:bodyPr/>
        <a:lstStyle/>
        <a:p>
          <a:pPr latinLnBrk="1"/>
          <a:endParaRPr lang="ko-KR" altLang="en-US"/>
        </a:p>
      </dgm:t>
    </dgm:pt>
    <dgm:pt modelId="{6D819B5F-7B9F-4056-8C88-2AA2B2ACE96B}">
      <dgm:prSet phldrT="[텍스트]"/>
      <dgm:spPr/>
      <dgm:t>
        <a:bodyPr/>
        <a:lstStyle/>
        <a:p>
          <a:pPr latinLnBrk="1"/>
          <a:r>
            <a:rPr lang="ko-KR" altLang="en-US" dirty="0" err="1"/>
            <a:t>리크루팅</a:t>
          </a:r>
          <a:r>
            <a:rPr lang="en-US" altLang="ko-KR" dirty="0"/>
            <a:t>(</a:t>
          </a:r>
          <a:r>
            <a:rPr lang="ko-KR" altLang="en-US" dirty="0"/>
            <a:t>모집관리</a:t>
          </a:r>
          <a:r>
            <a:rPr lang="en-US" altLang="ko-KR" dirty="0"/>
            <a:t>)</a:t>
          </a:r>
          <a:r>
            <a:rPr lang="ko-KR" altLang="en-US" dirty="0"/>
            <a:t>에 주로 한정된 기능들</a:t>
          </a:r>
        </a:p>
      </dgm:t>
    </dgm:pt>
    <dgm:pt modelId="{783DBCC0-245F-49AD-8A7F-D60FCEC47ED3}" type="parTrans" cxnId="{1953022C-70F3-4196-8496-6EE837760675}">
      <dgm:prSet/>
      <dgm:spPr/>
      <dgm:t>
        <a:bodyPr/>
        <a:lstStyle/>
        <a:p>
          <a:pPr latinLnBrk="1"/>
          <a:endParaRPr lang="ko-KR" altLang="en-US" sz="2000"/>
        </a:p>
      </dgm:t>
    </dgm:pt>
    <dgm:pt modelId="{1D0A67D8-C5BC-4E99-AD20-4581DAE00C9A}" type="sibTrans" cxnId="{1953022C-70F3-4196-8496-6EE837760675}">
      <dgm:prSet/>
      <dgm:spPr/>
      <dgm:t>
        <a:bodyPr/>
        <a:lstStyle/>
        <a:p>
          <a:pPr latinLnBrk="1"/>
          <a:endParaRPr lang="ko-KR" altLang="en-US"/>
        </a:p>
      </dgm:t>
    </dgm:pt>
    <dgm:pt modelId="{6696C4DB-677C-4F1E-A90E-914A16C073CD}" type="pres">
      <dgm:prSet presAssocID="{26D37CAC-36C1-4B26-B30E-112138AA9CC8}" presName="vert0" presStyleCnt="0">
        <dgm:presLayoutVars>
          <dgm:dir/>
          <dgm:animOne val="branch"/>
          <dgm:animLvl val="lvl"/>
        </dgm:presLayoutVars>
      </dgm:prSet>
      <dgm:spPr/>
    </dgm:pt>
    <dgm:pt modelId="{03A4B84E-C888-4F95-A5A3-D84AEFF1ADCF}" type="pres">
      <dgm:prSet presAssocID="{F8676559-8C12-41D0-84EC-7FCEF0AF2876}" presName="thickLine" presStyleLbl="alignNode1" presStyleIdx="0" presStyleCnt="1"/>
      <dgm:spPr/>
    </dgm:pt>
    <dgm:pt modelId="{5C4DAC3B-08E4-4420-A6EB-DC4233C6BCB3}" type="pres">
      <dgm:prSet presAssocID="{F8676559-8C12-41D0-84EC-7FCEF0AF2876}" presName="horz1" presStyleCnt="0"/>
      <dgm:spPr/>
    </dgm:pt>
    <dgm:pt modelId="{EB7034CC-0C61-4CB4-9BAB-DB3EB39B8A49}" type="pres">
      <dgm:prSet presAssocID="{F8676559-8C12-41D0-84EC-7FCEF0AF2876}" presName="tx1" presStyleLbl="revTx" presStyleIdx="0" presStyleCnt="3"/>
      <dgm:spPr/>
    </dgm:pt>
    <dgm:pt modelId="{86B0D807-E368-47FC-992D-952B7DBB9CF0}" type="pres">
      <dgm:prSet presAssocID="{F8676559-8C12-41D0-84EC-7FCEF0AF2876}" presName="vert1" presStyleCnt="0"/>
      <dgm:spPr/>
    </dgm:pt>
    <dgm:pt modelId="{E40D1355-706F-4445-B0C5-B90F959AA8A0}" type="pres">
      <dgm:prSet presAssocID="{4BCF6175-6FD8-40FA-A57F-CB74F5D5FCCA}" presName="vertSpace2a" presStyleCnt="0"/>
      <dgm:spPr/>
    </dgm:pt>
    <dgm:pt modelId="{D8EFFD27-3331-486A-8419-D923BAB9EB3E}" type="pres">
      <dgm:prSet presAssocID="{4BCF6175-6FD8-40FA-A57F-CB74F5D5FCCA}" presName="horz2" presStyleCnt="0"/>
      <dgm:spPr/>
    </dgm:pt>
    <dgm:pt modelId="{FF765062-E492-4388-9988-000C972029A5}" type="pres">
      <dgm:prSet presAssocID="{4BCF6175-6FD8-40FA-A57F-CB74F5D5FCCA}" presName="horzSpace2" presStyleCnt="0"/>
      <dgm:spPr/>
    </dgm:pt>
    <dgm:pt modelId="{51A84612-6710-4724-B6CE-DA7DC9A54BDF}" type="pres">
      <dgm:prSet presAssocID="{4BCF6175-6FD8-40FA-A57F-CB74F5D5FCCA}" presName="tx2" presStyleLbl="revTx" presStyleIdx="1" presStyleCnt="3"/>
      <dgm:spPr/>
    </dgm:pt>
    <dgm:pt modelId="{D7DE91FD-E8FC-4315-9867-951A31295201}" type="pres">
      <dgm:prSet presAssocID="{4BCF6175-6FD8-40FA-A57F-CB74F5D5FCCA}" presName="vert2" presStyleCnt="0"/>
      <dgm:spPr/>
    </dgm:pt>
    <dgm:pt modelId="{C60E3F4B-E1EC-41D9-ABBE-9C941BD9B6C6}" type="pres">
      <dgm:prSet presAssocID="{4BCF6175-6FD8-40FA-A57F-CB74F5D5FCCA}" presName="thinLine2b" presStyleLbl="callout" presStyleIdx="0" presStyleCnt="2"/>
      <dgm:spPr/>
    </dgm:pt>
    <dgm:pt modelId="{B930381A-D58C-4D79-A201-34666D7458A3}" type="pres">
      <dgm:prSet presAssocID="{4BCF6175-6FD8-40FA-A57F-CB74F5D5FCCA}" presName="vertSpace2b" presStyleCnt="0"/>
      <dgm:spPr/>
    </dgm:pt>
    <dgm:pt modelId="{387CEA18-F05C-4056-8167-C78137C36261}" type="pres">
      <dgm:prSet presAssocID="{6D819B5F-7B9F-4056-8C88-2AA2B2ACE96B}" presName="horz2" presStyleCnt="0"/>
      <dgm:spPr/>
    </dgm:pt>
    <dgm:pt modelId="{6D8C7026-3620-4A76-8223-F1B37C61B1CE}" type="pres">
      <dgm:prSet presAssocID="{6D819B5F-7B9F-4056-8C88-2AA2B2ACE96B}" presName="horzSpace2" presStyleCnt="0"/>
      <dgm:spPr/>
    </dgm:pt>
    <dgm:pt modelId="{99392350-E75F-459F-B75E-5AD7C53875C5}" type="pres">
      <dgm:prSet presAssocID="{6D819B5F-7B9F-4056-8C88-2AA2B2ACE96B}" presName="tx2" presStyleLbl="revTx" presStyleIdx="2" presStyleCnt="3"/>
      <dgm:spPr/>
    </dgm:pt>
    <dgm:pt modelId="{C4D2C962-1B93-4AB4-BC1A-88F417D710E1}" type="pres">
      <dgm:prSet presAssocID="{6D819B5F-7B9F-4056-8C88-2AA2B2ACE96B}" presName="vert2" presStyleCnt="0"/>
      <dgm:spPr/>
    </dgm:pt>
    <dgm:pt modelId="{E7A569A1-E3C4-4DC4-9C38-4B21762BB416}" type="pres">
      <dgm:prSet presAssocID="{6D819B5F-7B9F-4056-8C88-2AA2B2ACE96B}" presName="thinLine2b" presStyleLbl="callout" presStyleIdx="1" presStyleCnt="2"/>
      <dgm:spPr/>
    </dgm:pt>
    <dgm:pt modelId="{A483724D-0A63-449A-82EA-CAF42B2BCF73}" type="pres">
      <dgm:prSet presAssocID="{6D819B5F-7B9F-4056-8C88-2AA2B2ACE96B}" presName="vertSpace2b" presStyleCnt="0"/>
      <dgm:spPr/>
    </dgm:pt>
  </dgm:ptLst>
  <dgm:cxnLst>
    <dgm:cxn modelId="{A5BDBD1B-9EFD-4A88-8E3A-788ACD565000}" srcId="{26D37CAC-36C1-4B26-B30E-112138AA9CC8}" destId="{F8676559-8C12-41D0-84EC-7FCEF0AF2876}" srcOrd="0" destOrd="0" parTransId="{31D0D57F-A33D-44EB-960A-F8684E19F047}" sibTransId="{4E6E4B51-6D39-42DB-8CC8-52E1F768AD24}"/>
    <dgm:cxn modelId="{F04D2223-75C0-4231-999D-C9C2A85B1F5C}" srcId="{F8676559-8C12-41D0-84EC-7FCEF0AF2876}" destId="{4BCF6175-6FD8-40FA-A57F-CB74F5D5FCCA}" srcOrd="0" destOrd="0" parTransId="{788F7DF2-1051-448D-8D65-FF0A74F02A08}" sibTransId="{E72B2BC0-C39C-43CA-A633-A3B3B5CDF2BB}"/>
    <dgm:cxn modelId="{1953022C-70F3-4196-8496-6EE837760675}" srcId="{F8676559-8C12-41D0-84EC-7FCEF0AF2876}" destId="{6D819B5F-7B9F-4056-8C88-2AA2B2ACE96B}" srcOrd="1" destOrd="0" parTransId="{783DBCC0-245F-49AD-8A7F-D60FCEC47ED3}" sibTransId="{1D0A67D8-C5BC-4E99-AD20-4581DAE00C9A}"/>
    <dgm:cxn modelId="{EEF4B97A-1F3B-4A8C-8F94-DE4D8D1A7CE1}" type="presOf" srcId="{4BCF6175-6FD8-40FA-A57F-CB74F5D5FCCA}" destId="{51A84612-6710-4724-B6CE-DA7DC9A54BDF}" srcOrd="0" destOrd="0" presId="urn:microsoft.com/office/officeart/2008/layout/LinedList"/>
    <dgm:cxn modelId="{1F14A586-1F03-487A-9DC3-36E58AD7F585}" type="presOf" srcId="{26D37CAC-36C1-4B26-B30E-112138AA9CC8}" destId="{6696C4DB-677C-4F1E-A90E-914A16C073CD}" srcOrd="0" destOrd="0" presId="urn:microsoft.com/office/officeart/2008/layout/LinedList"/>
    <dgm:cxn modelId="{B24AD0A0-EF13-4E54-9781-56D2F0340418}" type="presOf" srcId="{F8676559-8C12-41D0-84EC-7FCEF0AF2876}" destId="{EB7034CC-0C61-4CB4-9BAB-DB3EB39B8A49}" srcOrd="0" destOrd="0" presId="urn:microsoft.com/office/officeart/2008/layout/LinedList"/>
    <dgm:cxn modelId="{5E2666AF-3A07-49D9-A18B-7E06BDF77E6C}" type="presOf" srcId="{6D819B5F-7B9F-4056-8C88-2AA2B2ACE96B}" destId="{99392350-E75F-459F-B75E-5AD7C53875C5}" srcOrd="0" destOrd="0" presId="urn:microsoft.com/office/officeart/2008/layout/LinedList"/>
    <dgm:cxn modelId="{2DFB6B81-5768-4D84-B06A-CEEE2F75BB57}" type="presParOf" srcId="{6696C4DB-677C-4F1E-A90E-914A16C073CD}" destId="{03A4B84E-C888-4F95-A5A3-D84AEFF1ADCF}" srcOrd="0" destOrd="0" presId="urn:microsoft.com/office/officeart/2008/layout/LinedList"/>
    <dgm:cxn modelId="{633D5623-50E6-4847-9B68-CBAEB0C9EC97}" type="presParOf" srcId="{6696C4DB-677C-4F1E-A90E-914A16C073CD}" destId="{5C4DAC3B-08E4-4420-A6EB-DC4233C6BCB3}" srcOrd="1" destOrd="0" presId="urn:microsoft.com/office/officeart/2008/layout/LinedList"/>
    <dgm:cxn modelId="{B4512836-0AF0-4825-B944-C180201C8366}" type="presParOf" srcId="{5C4DAC3B-08E4-4420-A6EB-DC4233C6BCB3}" destId="{EB7034CC-0C61-4CB4-9BAB-DB3EB39B8A49}" srcOrd="0" destOrd="0" presId="urn:microsoft.com/office/officeart/2008/layout/LinedList"/>
    <dgm:cxn modelId="{8B184C73-6C12-4F7B-B7F6-F84ECD475CD7}" type="presParOf" srcId="{5C4DAC3B-08E4-4420-A6EB-DC4233C6BCB3}" destId="{86B0D807-E368-47FC-992D-952B7DBB9CF0}" srcOrd="1" destOrd="0" presId="urn:microsoft.com/office/officeart/2008/layout/LinedList"/>
    <dgm:cxn modelId="{583557AB-E46F-49B5-9AD7-CFC04D06D8AD}" type="presParOf" srcId="{86B0D807-E368-47FC-992D-952B7DBB9CF0}" destId="{E40D1355-706F-4445-B0C5-B90F959AA8A0}" srcOrd="0" destOrd="0" presId="urn:microsoft.com/office/officeart/2008/layout/LinedList"/>
    <dgm:cxn modelId="{F543A672-5316-4F84-BE72-798BB959D25B}" type="presParOf" srcId="{86B0D807-E368-47FC-992D-952B7DBB9CF0}" destId="{D8EFFD27-3331-486A-8419-D923BAB9EB3E}" srcOrd="1" destOrd="0" presId="urn:microsoft.com/office/officeart/2008/layout/LinedList"/>
    <dgm:cxn modelId="{F46E1404-1E7A-45DF-B60B-D9F7ED5259FB}" type="presParOf" srcId="{D8EFFD27-3331-486A-8419-D923BAB9EB3E}" destId="{FF765062-E492-4388-9988-000C972029A5}" srcOrd="0" destOrd="0" presId="urn:microsoft.com/office/officeart/2008/layout/LinedList"/>
    <dgm:cxn modelId="{8DC7A164-7C0F-42AA-9DE6-F1892F98A1F6}" type="presParOf" srcId="{D8EFFD27-3331-486A-8419-D923BAB9EB3E}" destId="{51A84612-6710-4724-B6CE-DA7DC9A54BDF}" srcOrd="1" destOrd="0" presId="urn:microsoft.com/office/officeart/2008/layout/LinedList"/>
    <dgm:cxn modelId="{690E73E3-D357-4376-87E5-BA4648BAED8C}" type="presParOf" srcId="{D8EFFD27-3331-486A-8419-D923BAB9EB3E}" destId="{D7DE91FD-E8FC-4315-9867-951A31295201}" srcOrd="2" destOrd="0" presId="urn:microsoft.com/office/officeart/2008/layout/LinedList"/>
    <dgm:cxn modelId="{E29DE965-84B6-4A81-B7FB-DAA75DFDD387}" type="presParOf" srcId="{86B0D807-E368-47FC-992D-952B7DBB9CF0}" destId="{C60E3F4B-E1EC-41D9-ABBE-9C941BD9B6C6}" srcOrd="2" destOrd="0" presId="urn:microsoft.com/office/officeart/2008/layout/LinedList"/>
    <dgm:cxn modelId="{CD59CAFD-C896-496D-A022-BBDE40B57369}" type="presParOf" srcId="{86B0D807-E368-47FC-992D-952B7DBB9CF0}" destId="{B930381A-D58C-4D79-A201-34666D7458A3}" srcOrd="3" destOrd="0" presId="urn:microsoft.com/office/officeart/2008/layout/LinedList"/>
    <dgm:cxn modelId="{4B137126-0E5A-432A-8333-DD33957D6164}" type="presParOf" srcId="{86B0D807-E368-47FC-992D-952B7DBB9CF0}" destId="{387CEA18-F05C-4056-8167-C78137C36261}" srcOrd="4" destOrd="0" presId="urn:microsoft.com/office/officeart/2008/layout/LinedList"/>
    <dgm:cxn modelId="{C0FEBABE-D3D3-4257-8C36-33AE0D82A253}" type="presParOf" srcId="{387CEA18-F05C-4056-8167-C78137C36261}" destId="{6D8C7026-3620-4A76-8223-F1B37C61B1CE}" srcOrd="0" destOrd="0" presId="urn:microsoft.com/office/officeart/2008/layout/LinedList"/>
    <dgm:cxn modelId="{3E8CCC31-7476-4F48-8803-1B82763B4F83}" type="presParOf" srcId="{387CEA18-F05C-4056-8167-C78137C36261}" destId="{99392350-E75F-459F-B75E-5AD7C53875C5}" srcOrd="1" destOrd="0" presId="urn:microsoft.com/office/officeart/2008/layout/LinedList"/>
    <dgm:cxn modelId="{CCBB6F25-EAD2-49D3-B257-7C0D85525858}" type="presParOf" srcId="{387CEA18-F05C-4056-8167-C78137C36261}" destId="{C4D2C962-1B93-4AB4-BC1A-88F417D710E1}" srcOrd="2" destOrd="0" presId="urn:microsoft.com/office/officeart/2008/layout/LinedList"/>
    <dgm:cxn modelId="{442C60A5-8B3C-415B-9506-82B47694A2B0}" type="presParOf" srcId="{86B0D807-E368-47FC-992D-952B7DBB9CF0}" destId="{E7A569A1-E3C4-4DC4-9C38-4B21762BB416}" srcOrd="5" destOrd="0" presId="urn:microsoft.com/office/officeart/2008/layout/LinedList"/>
    <dgm:cxn modelId="{4888B623-12AB-47DB-ADF5-9E93CA710353}" type="presParOf" srcId="{86B0D807-E368-47FC-992D-952B7DBB9CF0}" destId="{A483724D-0A63-449A-82EA-CAF42B2BCF7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D37CAC-36C1-4B26-B30E-112138AA9CC8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8676559-8C12-41D0-84EC-7FCEF0AF2876}">
      <dgm:prSet phldrT="[텍스트]"/>
      <dgm:spPr/>
      <dgm:t>
        <a:bodyPr/>
        <a:lstStyle/>
        <a:p>
          <a:pPr latinLnBrk="1"/>
          <a:r>
            <a:rPr lang="en-US" altLang="ko-KR" dirty="0"/>
            <a:t>POINT</a:t>
          </a:r>
          <a:endParaRPr lang="ko-KR" altLang="en-US" dirty="0"/>
        </a:p>
      </dgm:t>
    </dgm:pt>
    <dgm:pt modelId="{31D0D57F-A33D-44EB-960A-F8684E19F047}" type="parTrans" cxnId="{A5BDBD1B-9EFD-4A88-8E3A-788ACD565000}">
      <dgm:prSet/>
      <dgm:spPr/>
      <dgm:t>
        <a:bodyPr/>
        <a:lstStyle/>
        <a:p>
          <a:pPr latinLnBrk="1"/>
          <a:endParaRPr lang="ko-KR" altLang="en-US" sz="2000"/>
        </a:p>
      </dgm:t>
    </dgm:pt>
    <dgm:pt modelId="{4E6E4B51-6D39-42DB-8CC8-52E1F768AD24}" type="sibTrans" cxnId="{A5BDBD1B-9EFD-4A88-8E3A-788ACD565000}">
      <dgm:prSet/>
      <dgm:spPr/>
      <dgm:t>
        <a:bodyPr/>
        <a:lstStyle/>
        <a:p>
          <a:pPr latinLnBrk="1"/>
          <a:endParaRPr lang="ko-KR" altLang="en-US"/>
        </a:p>
      </dgm:t>
    </dgm:pt>
    <dgm:pt modelId="{4BCF6175-6FD8-40FA-A57F-CB74F5D5FCCA}">
      <dgm:prSet phldrT="[텍스트]"/>
      <dgm:spPr/>
      <dgm:t>
        <a:bodyPr/>
        <a:lstStyle/>
        <a:p>
          <a:pPr latinLnBrk="1"/>
          <a:r>
            <a:rPr lang="ko-KR" altLang="en-US" dirty="0"/>
            <a:t>동아리 관리 및 흥보에도 쓰일 수 있는 범용 어플</a:t>
          </a:r>
        </a:p>
      </dgm:t>
    </dgm:pt>
    <dgm:pt modelId="{788F7DF2-1051-448D-8D65-FF0A74F02A08}" type="parTrans" cxnId="{F04D2223-75C0-4231-999D-C9C2A85B1F5C}">
      <dgm:prSet/>
      <dgm:spPr/>
      <dgm:t>
        <a:bodyPr/>
        <a:lstStyle/>
        <a:p>
          <a:pPr latinLnBrk="1"/>
          <a:endParaRPr lang="ko-KR" altLang="en-US" sz="2000"/>
        </a:p>
      </dgm:t>
    </dgm:pt>
    <dgm:pt modelId="{E72B2BC0-C39C-43CA-A633-A3B3B5CDF2BB}" type="sibTrans" cxnId="{F04D2223-75C0-4231-999D-C9C2A85B1F5C}">
      <dgm:prSet/>
      <dgm:spPr/>
      <dgm:t>
        <a:bodyPr/>
        <a:lstStyle/>
        <a:p>
          <a:pPr latinLnBrk="1"/>
          <a:endParaRPr lang="ko-KR" altLang="en-US"/>
        </a:p>
      </dgm:t>
    </dgm:pt>
    <dgm:pt modelId="{6D819B5F-7B9F-4056-8C88-2AA2B2ACE96B}">
      <dgm:prSet phldrT="[텍스트]"/>
      <dgm:spPr/>
      <dgm:t>
        <a:bodyPr/>
        <a:lstStyle/>
        <a:p>
          <a:pPr latinLnBrk="1"/>
          <a:r>
            <a:rPr lang="ko-KR" altLang="en-US" dirty="0"/>
            <a:t>공지 관리</a:t>
          </a:r>
          <a:r>
            <a:rPr lang="en-US" altLang="ko-KR" dirty="0"/>
            <a:t>, </a:t>
          </a:r>
          <a:r>
            <a:rPr lang="ko-KR" altLang="en-US" dirty="0"/>
            <a:t>일정 관리 등 다양한 기능 탑재</a:t>
          </a:r>
        </a:p>
      </dgm:t>
    </dgm:pt>
    <dgm:pt modelId="{783DBCC0-245F-49AD-8A7F-D60FCEC47ED3}" type="parTrans" cxnId="{1953022C-70F3-4196-8496-6EE837760675}">
      <dgm:prSet/>
      <dgm:spPr/>
      <dgm:t>
        <a:bodyPr/>
        <a:lstStyle/>
        <a:p>
          <a:pPr latinLnBrk="1"/>
          <a:endParaRPr lang="ko-KR" altLang="en-US" sz="2000"/>
        </a:p>
      </dgm:t>
    </dgm:pt>
    <dgm:pt modelId="{1D0A67D8-C5BC-4E99-AD20-4581DAE00C9A}" type="sibTrans" cxnId="{1953022C-70F3-4196-8496-6EE837760675}">
      <dgm:prSet/>
      <dgm:spPr/>
      <dgm:t>
        <a:bodyPr/>
        <a:lstStyle/>
        <a:p>
          <a:pPr latinLnBrk="1"/>
          <a:endParaRPr lang="ko-KR" altLang="en-US"/>
        </a:p>
      </dgm:t>
    </dgm:pt>
    <dgm:pt modelId="{25D8D769-BA64-440E-B1AC-515D7B19332E}">
      <dgm:prSet phldrT="[텍스트]"/>
      <dgm:spPr/>
      <dgm:t>
        <a:bodyPr/>
        <a:lstStyle/>
        <a:p>
          <a:pPr latinLnBrk="1"/>
          <a:r>
            <a:rPr lang="ko-KR" altLang="en-US" dirty="0"/>
            <a:t>기능들을 내 동아리에 맞추어 사용할 수는 없음</a:t>
          </a:r>
        </a:p>
      </dgm:t>
    </dgm:pt>
    <dgm:pt modelId="{0B482EE6-EBBD-4AD2-BE8A-50C9E36EF31D}" type="parTrans" cxnId="{86C72305-A654-4CCC-A35E-22BFEBA2B674}">
      <dgm:prSet/>
      <dgm:spPr/>
      <dgm:t>
        <a:bodyPr/>
        <a:lstStyle/>
        <a:p>
          <a:pPr latinLnBrk="1"/>
          <a:endParaRPr lang="ko-KR" altLang="en-US" sz="2000"/>
        </a:p>
      </dgm:t>
    </dgm:pt>
    <dgm:pt modelId="{CC594EBD-CB68-41FB-99F1-FF4681E6901F}" type="sibTrans" cxnId="{86C72305-A654-4CCC-A35E-22BFEBA2B674}">
      <dgm:prSet/>
      <dgm:spPr/>
      <dgm:t>
        <a:bodyPr/>
        <a:lstStyle/>
        <a:p>
          <a:pPr latinLnBrk="1"/>
          <a:endParaRPr lang="ko-KR" altLang="en-US"/>
        </a:p>
      </dgm:t>
    </dgm:pt>
    <dgm:pt modelId="{E766B03A-F823-41A6-A08C-92D619800797}" type="pres">
      <dgm:prSet presAssocID="{26D37CAC-36C1-4B26-B30E-112138AA9CC8}" presName="vert0" presStyleCnt="0">
        <dgm:presLayoutVars>
          <dgm:dir/>
          <dgm:animOne val="branch"/>
          <dgm:animLvl val="lvl"/>
        </dgm:presLayoutVars>
      </dgm:prSet>
      <dgm:spPr/>
    </dgm:pt>
    <dgm:pt modelId="{2C397D8A-DEB1-4ECC-9F69-3AA65FBB2CE8}" type="pres">
      <dgm:prSet presAssocID="{F8676559-8C12-41D0-84EC-7FCEF0AF2876}" presName="thickLine" presStyleLbl="alignNode1" presStyleIdx="0" presStyleCnt="1"/>
      <dgm:spPr/>
    </dgm:pt>
    <dgm:pt modelId="{6A248FEA-E693-4E3F-BE11-1B238A584405}" type="pres">
      <dgm:prSet presAssocID="{F8676559-8C12-41D0-84EC-7FCEF0AF2876}" presName="horz1" presStyleCnt="0"/>
      <dgm:spPr/>
    </dgm:pt>
    <dgm:pt modelId="{B56A04DC-0F7D-44E4-A95A-AF7133584600}" type="pres">
      <dgm:prSet presAssocID="{F8676559-8C12-41D0-84EC-7FCEF0AF2876}" presName="tx1" presStyleLbl="revTx" presStyleIdx="0" presStyleCnt="4"/>
      <dgm:spPr/>
    </dgm:pt>
    <dgm:pt modelId="{EFC03332-F5EB-4D8B-8407-D27F9157FC6A}" type="pres">
      <dgm:prSet presAssocID="{F8676559-8C12-41D0-84EC-7FCEF0AF2876}" presName="vert1" presStyleCnt="0"/>
      <dgm:spPr/>
    </dgm:pt>
    <dgm:pt modelId="{CC01B191-3F10-41C7-BF1A-A4EE34781750}" type="pres">
      <dgm:prSet presAssocID="{4BCF6175-6FD8-40FA-A57F-CB74F5D5FCCA}" presName="vertSpace2a" presStyleCnt="0"/>
      <dgm:spPr/>
    </dgm:pt>
    <dgm:pt modelId="{A6DF52AE-06FD-49E3-A3EF-C2FAC1560433}" type="pres">
      <dgm:prSet presAssocID="{4BCF6175-6FD8-40FA-A57F-CB74F5D5FCCA}" presName="horz2" presStyleCnt="0"/>
      <dgm:spPr/>
    </dgm:pt>
    <dgm:pt modelId="{B6203DFD-240C-43D3-8C40-71A61079E8AD}" type="pres">
      <dgm:prSet presAssocID="{4BCF6175-6FD8-40FA-A57F-CB74F5D5FCCA}" presName="horzSpace2" presStyleCnt="0"/>
      <dgm:spPr/>
    </dgm:pt>
    <dgm:pt modelId="{B126C6B1-8DE8-4CD2-81AE-7E8B29994218}" type="pres">
      <dgm:prSet presAssocID="{4BCF6175-6FD8-40FA-A57F-CB74F5D5FCCA}" presName="tx2" presStyleLbl="revTx" presStyleIdx="1" presStyleCnt="4"/>
      <dgm:spPr/>
    </dgm:pt>
    <dgm:pt modelId="{63F1C9AB-F173-4072-8E10-AFC6935A6800}" type="pres">
      <dgm:prSet presAssocID="{4BCF6175-6FD8-40FA-A57F-CB74F5D5FCCA}" presName="vert2" presStyleCnt="0"/>
      <dgm:spPr/>
    </dgm:pt>
    <dgm:pt modelId="{319C9969-BD28-4ADB-998C-CE18CC7106CC}" type="pres">
      <dgm:prSet presAssocID="{4BCF6175-6FD8-40FA-A57F-CB74F5D5FCCA}" presName="thinLine2b" presStyleLbl="callout" presStyleIdx="0" presStyleCnt="3"/>
      <dgm:spPr/>
    </dgm:pt>
    <dgm:pt modelId="{AED19287-B652-4FEB-97F3-5BFE9BE12D78}" type="pres">
      <dgm:prSet presAssocID="{4BCF6175-6FD8-40FA-A57F-CB74F5D5FCCA}" presName="vertSpace2b" presStyleCnt="0"/>
      <dgm:spPr/>
    </dgm:pt>
    <dgm:pt modelId="{54F2E428-6DAD-4B34-A961-665879208BC7}" type="pres">
      <dgm:prSet presAssocID="{6D819B5F-7B9F-4056-8C88-2AA2B2ACE96B}" presName="horz2" presStyleCnt="0"/>
      <dgm:spPr/>
    </dgm:pt>
    <dgm:pt modelId="{C1A1C0BC-E5BC-4C9C-A910-6F6E249A16D2}" type="pres">
      <dgm:prSet presAssocID="{6D819B5F-7B9F-4056-8C88-2AA2B2ACE96B}" presName="horzSpace2" presStyleCnt="0"/>
      <dgm:spPr/>
    </dgm:pt>
    <dgm:pt modelId="{1B585E77-C20A-4343-B139-2514B1AF9F25}" type="pres">
      <dgm:prSet presAssocID="{6D819B5F-7B9F-4056-8C88-2AA2B2ACE96B}" presName="tx2" presStyleLbl="revTx" presStyleIdx="2" presStyleCnt="4"/>
      <dgm:spPr/>
    </dgm:pt>
    <dgm:pt modelId="{2BE8A018-1B1B-4D5E-8E09-759B7357D198}" type="pres">
      <dgm:prSet presAssocID="{6D819B5F-7B9F-4056-8C88-2AA2B2ACE96B}" presName="vert2" presStyleCnt="0"/>
      <dgm:spPr/>
    </dgm:pt>
    <dgm:pt modelId="{7767AFFB-4318-4F6D-9F04-7D0490E81803}" type="pres">
      <dgm:prSet presAssocID="{6D819B5F-7B9F-4056-8C88-2AA2B2ACE96B}" presName="thinLine2b" presStyleLbl="callout" presStyleIdx="1" presStyleCnt="3"/>
      <dgm:spPr/>
    </dgm:pt>
    <dgm:pt modelId="{59D565C8-F510-4C47-AD9E-D6F8239F7B4D}" type="pres">
      <dgm:prSet presAssocID="{6D819B5F-7B9F-4056-8C88-2AA2B2ACE96B}" presName="vertSpace2b" presStyleCnt="0"/>
      <dgm:spPr/>
    </dgm:pt>
    <dgm:pt modelId="{0D846251-A4C1-4DE1-A39F-8658207EF5E9}" type="pres">
      <dgm:prSet presAssocID="{25D8D769-BA64-440E-B1AC-515D7B19332E}" presName="horz2" presStyleCnt="0"/>
      <dgm:spPr/>
    </dgm:pt>
    <dgm:pt modelId="{3652E5F8-E0AE-4CD1-9EA0-D26EDFC7EB17}" type="pres">
      <dgm:prSet presAssocID="{25D8D769-BA64-440E-B1AC-515D7B19332E}" presName="horzSpace2" presStyleCnt="0"/>
      <dgm:spPr/>
    </dgm:pt>
    <dgm:pt modelId="{880B9B21-FE85-4A5D-BA4C-2352E9869F8E}" type="pres">
      <dgm:prSet presAssocID="{25D8D769-BA64-440E-B1AC-515D7B19332E}" presName="tx2" presStyleLbl="revTx" presStyleIdx="3" presStyleCnt="4"/>
      <dgm:spPr/>
    </dgm:pt>
    <dgm:pt modelId="{7864CA82-CFA8-4170-B03B-CA5648CA93E6}" type="pres">
      <dgm:prSet presAssocID="{25D8D769-BA64-440E-B1AC-515D7B19332E}" presName="vert2" presStyleCnt="0"/>
      <dgm:spPr/>
    </dgm:pt>
    <dgm:pt modelId="{9D7A0DEE-A6CF-4BA3-BBF3-AC7313C86F9E}" type="pres">
      <dgm:prSet presAssocID="{25D8D769-BA64-440E-B1AC-515D7B19332E}" presName="thinLine2b" presStyleLbl="callout" presStyleIdx="2" presStyleCnt="3"/>
      <dgm:spPr/>
    </dgm:pt>
    <dgm:pt modelId="{87658899-9621-4333-AECB-D6808F4D739E}" type="pres">
      <dgm:prSet presAssocID="{25D8D769-BA64-440E-B1AC-515D7B19332E}" presName="vertSpace2b" presStyleCnt="0"/>
      <dgm:spPr/>
    </dgm:pt>
  </dgm:ptLst>
  <dgm:cxnLst>
    <dgm:cxn modelId="{86C72305-A654-4CCC-A35E-22BFEBA2B674}" srcId="{F8676559-8C12-41D0-84EC-7FCEF0AF2876}" destId="{25D8D769-BA64-440E-B1AC-515D7B19332E}" srcOrd="2" destOrd="0" parTransId="{0B482EE6-EBBD-4AD2-BE8A-50C9E36EF31D}" sibTransId="{CC594EBD-CB68-41FB-99F1-FF4681E6901F}"/>
    <dgm:cxn modelId="{A5BDBD1B-9EFD-4A88-8E3A-788ACD565000}" srcId="{26D37CAC-36C1-4B26-B30E-112138AA9CC8}" destId="{F8676559-8C12-41D0-84EC-7FCEF0AF2876}" srcOrd="0" destOrd="0" parTransId="{31D0D57F-A33D-44EB-960A-F8684E19F047}" sibTransId="{4E6E4B51-6D39-42DB-8CC8-52E1F768AD24}"/>
    <dgm:cxn modelId="{F04D2223-75C0-4231-999D-C9C2A85B1F5C}" srcId="{F8676559-8C12-41D0-84EC-7FCEF0AF2876}" destId="{4BCF6175-6FD8-40FA-A57F-CB74F5D5FCCA}" srcOrd="0" destOrd="0" parTransId="{788F7DF2-1051-448D-8D65-FF0A74F02A08}" sibTransId="{E72B2BC0-C39C-43CA-A633-A3B3B5CDF2BB}"/>
    <dgm:cxn modelId="{1953022C-70F3-4196-8496-6EE837760675}" srcId="{F8676559-8C12-41D0-84EC-7FCEF0AF2876}" destId="{6D819B5F-7B9F-4056-8C88-2AA2B2ACE96B}" srcOrd="1" destOrd="0" parTransId="{783DBCC0-245F-49AD-8A7F-D60FCEC47ED3}" sibTransId="{1D0A67D8-C5BC-4E99-AD20-4581DAE00C9A}"/>
    <dgm:cxn modelId="{D6009D2F-42AA-482F-A854-9259773DEA9C}" type="presOf" srcId="{F8676559-8C12-41D0-84EC-7FCEF0AF2876}" destId="{B56A04DC-0F7D-44E4-A95A-AF7133584600}" srcOrd="0" destOrd="0" presId="urn:microsoft.com/office/officeart/2008/layout/LinedList"/>
    <dgm:cxn modelId="{E5D15844-7AE2-4AF1-A9AC-CF06C05A8906}" type="presOf" srcId="{26D37CAC-36C1-4B26-B30E-112138AA9CC8}" destId="{E766B03A-F823-41A6-A08C-92D619800797}" srcOrd="0" destOrd="0" presId="urn:microsoft.com/office/officeart/2008/layout/LinedList"/>
    <dgm:cxn modelId="{8D58C748-FE93-491A-8C6B-F17A29DD2E84}" type="presOf" srcId="{4BCF6175-6FD8-40FA-A57F-CB74F5D5FCCA}" destId="{B126C6B1-8DE8-4CD2-81AE-7E8B29994218}" srcOrd="0" destOrd="0" presId="urn:microsoft.com/office/officeart/2008/layout/LinedList"/>
    <dgm:cxn modelId="{B683F8AC-8FEE-4961-B367-00942DEE3A46}" type="presOf" srcId="{6D819B5F-7B9F-4056-8C88-2AA2B2ACE96B}" destId="{1B585E77-C20A-4343-B139-2514B1AF9F25}" srcOrd="0" destOrd="0" presId="urn:microsoft.com/office/officeart/2008/layout/LinedList"/>
    <dgm:cxn modelId="{9BF753D3-87F1-4E42-A873-D0B2392668EA}" type="presOf" srcId="{25D8D769-BA64-440E-B1AC-515D7B19332E}" destId="{880B9B21-FE85-4A5D-BA4C-2352E9869F8E}" srcOrd="0" destOrd="0" presId="urn:microsoft.com/office/officeart/2008/layout/LinedList"/>
    <dgm:cxn modelId="{1330C159-4C0E-4179-9542-28CE087931B3}" type="presParOf" srcId="{E766B03A-F823-41A6-A08C-92D619800797}" destId="{2C397D8A-DEB1-4ECC-9F69-3AA65FBB2CE8}" srcOrd="0" destOrd="0" presId="urn:microsoft.com/office/officeart/2008/layout/LinedList"/>
    <dgm:cxn modelId="{338C5444-2E8E-4E2C-8F2B-ABB7E7D42FB2}" type="presParOf" srcId="{E766B03A-F823-41A6-A08C-92D619800797}" destId="{6A248FEA-E693-4E3F-BE11-1B238A584405}" srcOrd="1" destOrd="0" presId="urn:microsoft.com/office/officeart/2008/layout/LinedList"/>
    <dgm:cxn modelId="{A188AC76-F026-46D4-B41E-8D1F0DA3D721}" type="presParOf" srcId="{6A248FEA-E693-4E3F-BE11-1B238A584405}" destId="{B56A04DC-0F7D-44E4-A95A-AF7133584600}" srcOrd="0" destOrd="0" presId="urn:microsoft.com/office/officeart/2008/layout/LinedList"/>
    <dgm:cxn modelId="{F7197D87-1ACE-4DA9-A721-1980D121820C}" type="presParOf" srcId="{6A248FEA-E693-4E3F-BE11-1B238A584405}" destId="{EFC03332-F5EB-4D8B-8407-D27F9157FC6A}" srcOrd="1" destOrd="0" presId="urn:microsoft.com/office/officeart/2008/layout/LinedList"/>
    <dgm:cxn modelId="{E6F6CC00-7E75-49BA-B144-241943223AEE}" type="presParOf" srcId="{EFC03332-F5EB-4D8B-8407-D27F9157FC6A}" destId="{CC01B191-3F10-41C7-BF1A-A4EE34781750}" srcOrd="0" destOrd="0" presId="urn:microsoft.com/office/officeart/2008/layout/LinedList"/>
    <dgm:cxn modelId="{D5682A80-F112-4480-8662-E27A340CD881}" type="presParOf" srcId="{EFC03332-F5EB-4D8B-8407-D27F9157FC6A}" destId="{A6DF52AE-06FD-49E3-A3EF-C2FAC1560433}" srcOrd="1" destOrd="0" presId="urn:microsoft.com/office/officeart/2008/layout/LinedList"/>
    <dgm:cxn modelId="{0D2DD8EC-DC20-42A9-B311-DA90A70FCE15}" type="presParOf" srcId="{A6DF52AE-06FD-49E3-A3EF-C2FAC1560433}" destId="{B6203DFD-240C-43D3-8C40-71A61079E8AD}" srcOrd="0" destOrd="0" presId="urn:microsoft.com/office/officeart/2008/layout/LinedList"/>
    <dgm:cxn modelId="{986538DB-C6C5-434F-8CA4-150BD7196460}" type="presParOf" srcId="{A6DF52AE-06FD-49E3-A3EF-C2FAC1560433}" destId="{B126C6B1-8DE8-4CD2-81AE-7E8B29994218}" srcOrd="1" destOrd="0" presId="urn:microsoft.com/office/officeart/2008/layout/LinedList"/>
    <dgm:cxn modelId="{78C3F5E6-E6E1-4E34-933D-20BDAAB577F1}" type="presParOf" srcId="{A6DF52AE-06FD-49E3-A3EF-C2FAC1560433}" destId="{63F1C9AB-F173-4072-8E10-AFC6935A6800}" srcOrd="2" destOrd="0" presId="urn:microsoft.com/office/officeart/2008/layout/LinedList"/>
    <dgm:cxn modelId="{82060155-E5B1-4163-A82F-C97E65CC7E19}" type="presParOf" srcId="{EFC03332-F5EB-4D8B-8407-D27F9157FC6A}" destId="{319C9969-BD28-4ADB-998C-CE18CC7106CC}" srcOrd="2" destOrd="0" presId="urn:microsoft.com/office/officeart/2008/layout/LinedList"/>
    <dgm:cxn modelId="{D4B90A37-CF5F-4FB3-A1F4-54DDD91F572A}" type="presParOf" srcId="{EFC03332-F5EB-4D8B-8407-D27F9157FC6A}" destId="{AED19287-B652-4FEB-97F3-5BFE9BE12D78}" srcOrd="3" destOrd="0" presId="urn:microsoft.com/office/officeart/2008/layout/LinedList"/>
    <dgm:cxn modelId="{4683FEE2-16A3-4B13-BB82-DED4FB14D012}" type="presParOf" srcId="{EFC03332-F5EB-4D8B-8407-D27F9157FC6A}" destId="{54F2E428-6DAD-4B34-A961-665879208BC7}" srcOrd="4" destOrd="0" presId="urn:microsoft.com/office/officeart/2008/layout/LinedList"/>
    <dgm:cxn modelId="{E621E47C-EF62-4A23-BA45-7AC8EADDE49B}" type="presParOf" srcId="{54F2E428-6DAD-4B34-A961-665879208BC7}" destId="{C1A1C0BC-E5BC-4C9C-A910-6F6E249A16D2}" srcOrd="0" destOrd="0" presId="urn:microsoft.com/office/officeart/2008/layout/LinedList"/>
    <dgm:cxn modelId="{721E152E-075F-4D3A-BF20-109F8661B7E2}" type="presParOf" srcId="{54F2E428-6DAD-4B34-A961-665879208BC7}" destId="{1B585E77-C20A-4343-B139-2514B1AF9F25}" srcOrd="1" destOrd="0" presId="urn:microsoft.com/office/officeart/2008/layout/LinedList"/>
    <dgm:cxn modelId="{D7D423F6-691B-447D-B0E3-82438F26E685}" type="presParOf" srcId="{54F2E428-6DAD-4B34-A961-665879208BC7}" destId="{2BE8A018-1B1B-4D5E-8E09-759B7357D198}" srcOrd="2" destOrd="0" presId="urn:microsoft.com/office/officeart/2008/layout/LinedList"/>
    <dgm:cxn modelId="{A2AF2DCE-4EF9-4641-9D2F-A0C048F313B6}" type="presParOf" srcId="{EFC03332-F5EB-4D8B-8407-D27F9157FC6A}" destId="{7767AFFB-4318-4F6D-9F04-7D0490E81803}" srcOrd="5" destOrd="0" presId="urn:microsoft.com/office/officeart/2008/layout/LinedList"/>
    <dgm:cxn modelId="{AB3F2798-BE88-489B-A184-8F61812375B8}" type="presParOf" srcId="{EFC03332-F5EB-4D8B-8407-D27F9157FC6A}" destId="{59D565C8-F510-4C47-AD9E-D6F8239F7B4D}" srcOrd="6" destOrd="0" presId="urn:microsoft.com/office/officeart/2008/layout/LinedList"/>
    <dgm:cxn modelId="{86BE9BD8-BB35-4CCA-8F38-FA35982B3BB6}" type="presParOf" srcId="{EFC03332-F5EB-4D8B-8407-D27F9157FC6A}" destId="{0D846251-A4C1-4DE1-A39F-8658207EF5E9}" srcOrd="7" destOrd="0" presId="urn:microsoft.com/office/officeart/2008/layout/LinedList"/>
    <dgm:cxn modelId="{F3CCBE98-8338-4639-A7B3-0D6D782E0A31}" type="presParOf" srcId="{0D846251-A4C1-4DE1-A39F-8658207EF5E9}" destId="{3652E5F8-E0AE-4CD1-9EA0-D26EDFC7EB17}" srcOrd="0" destOrd="0" presId="urn:microsoft.com/office/officeart/2008/layout/LinedList"/>
    <dgm:cxn modelId="{1685C45B-6BD0-42E0-8B9E-07D34F2AD2D9}" type="presParOf" srcId="{0D846251-A4C1-4DE1-A39F-8658207EF5E9}" destId="{880B9B21-FE85-4A5D-BA4C-2352E9869F8E}" srcOrd="1" destOrd="0" presId="urn:microsoft.com/office/officeart/2008/layout/LinedList"/>
    <dgm:cxn modelId="{8F719743-A2FC-437D-8527-8E97348CE050}" type="presParOf" srcId="{0D846251-A4C1-4DE1-A39F-8658207EF5E9}" destId="{7864CA82-CFA8-4170-B03B-CA5648CA93E6}" srcOrd="2" destOrd="0" presId="urn:microsoft.com/office/officeart/2008/layout/LinedList"/>
    <dgm:cxn modelId="{7F6F4E89-B890-4A75-A869-8F503D7501C2}" type="presParOf" srcId="{EFC03332-F5EB-4D8B-8407-D27F9157FC6A}" destId="{9D7A0DEE-A6CF-4BA3-BBF3-AC7313C86F9E}" srcOrd="8" destOrd="0" presId="urn:microsoft.com/office/officeart/2008/layout/LinedList"/>
    <dgm:cxn modelId="{DD7E29D1-699A-494A-8FC1-DEB24A9B6F85}" type="presParOf" srcId="{EFC03332-F5EB-4D8B-8407-D27F9157FC6A}" destId="{87658899-9621-4333-AECB-D6808F4D739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44842E-AC92-4683-9D5B-F39557E4AECD}" type="doc">
      <dgm:prSet loTypeId="urn:microsoft.com/office/officeart/2005/8/layout/arrow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D9EF8993-8ABC-4F5E-8735-43502742E6CF}">
      <dgm:prSet phldrT="[텍스트]" custT="1"/>
      <dgm:spPr/>
      <dgm:t>
        <a:bodyPr/>
        <a:lstStyle/>
        <a:p>
          <a:pPr latinLnBrk="1"/>
          <a:r>
            <a:rPr lang="en-US" altLang="ko-KR" sz="2500" dirty="0"/>
            <a:t>Business to Customer(</a:t>
          </a:r>
          <a:r>
            <a:rPr lang="ko-KR" altLang="en-US" sz="2500" dirty="0"/>
            <a:t>모든 학생</a:t>
          </a:r>
          <a:r>
            <a:rPr lang="en-US" altLang="ko-KR" sz="2500" dirty="0"/>
            <a:t>)</a:t>
          </a:r>
          <a:endParaRPr lang="ko-KR" altLang="en-US" sz="2500" dirty="0"/>
        </a:p>
      </dgm:t>
    </dgm:pt>
    <dgm:pt modelId="{3194776B-E5EC-4D70-83F3-EECEE4BFB8A1}" type="parTrans" cxnId="{C487273B-FF76-44A9-98F9-54A34FC59830}">
      <dgm:prSet/>
      <dgm:spPr/>
      <dgm:t>
        <a:bodyPr/>
        <a:lstStyle/>
        <a:p>
          <a:pPr latinLnBrk="1"/>
          <a:endParaRPr lang="ko-KR" altLang="en-US" sz="2500"/>
        </a:p>
      </dgm:t>
    </dgm:pt>
    <dgm:pt modelId="{2E61EADA-C0FE-402D-AFF1-C88B80ABF5B7}" type="sibTrans" cxnId="{C487273B-FF76-44A9-98F9-54A34FC59830}">
      <dgm:prSet/>
      <dgm:spPr/>
      <dgm:t>
        <a:bodyPr/>
        <a:lstStyle/>
        <a:p>
          <a:pPr latinLnBrk="1"/>
          <a:endParaRPr lang="ko-KR" altLang="en-US" sz="2500"/>
        </a:p>
      </dgm:t>
    </dgm:pt>
    <dgm:pt modelId="{6CD1C348-BDA0-4A64-9168-37CDCC1F8EBE}">
      <dgm:prSet phldrT="[텍스트]" custT="1"/>
      <dgm:spPr/>
      <dgm:t>
        <a:bodyPr/>
        <a:lstStyle/>
        <a:p>
          <a:pPr latinLnBrk="1"/>
          <a:r>
            <a:rPr lang="en-US" altLang="ko-KR" sz="2500" dirty="0"/>
            <a:t>More like Business to Business(</a:t>
          </a:r>
          <a:r>
            <a:rPr lang="ko-KR" altLang="en-US" sz="2500" dirty="0"/>
            <a:t>동아리 관리자</a:t>
          </a:r>
          <a:r>
            <a:rPr lang="en-US" altLang="ko-KR" sz="2500" dirty="0"/>
            <a:t>)</a:t>
          </a:r>
          <a:endParaRPr lang="ko-KR" altLang="en-US" sz="2500" dirty="0"/>
        </a:p>
      </dgm:t>
    </dgm:pt>
    <dgm:pt modelId="{51C2761F-2288-4C48-BCED-C9DECC94EF4D}" type="parTrans" cxnId="{03E64D15-2577-42DD-92B4-28FDDB3B7C93}">
      <dgm:prSet/>
      <dgm:spPr/>
      <dgm:t>
        <a:bodyPr/>
        <a:lstStyle/>
        <a:p>
          <a:pPr latinLnBrk="1"/>
          <a:endParaRPr lang="ko-KR" altLang="en-US" sz="2500"/>
        </a:p>
      </dgm:t>
    </dgm:pt>
    <dgm:pt modelId="{E8FF44EE-B4A7-43F5-82A0-5F181E8BAC52}" type="sibTrans" cxnId="{03E64D15-2577-42DD-92B4-28FDDB3B7C93}">
      <dgm:prSet/>
      <dgm:spPr/>
      <dgm:t>
        <a:bodyPr/>
        <a:lstStyle/>
        <a:p>
          <a:pPr latinLnBrk="1"/>
          <a:endParaRPr lang="ko-KR" altLang="en-US" sz="2500"/>
        </a:p>
      </dgm:t>
    </dgm:pt>
    <dgm:pt modelId="{9B0CAE83-1817-4613-9599-BC35F1F87D46}" type="pres">
      <dgm:prSet presAssocID="{D444842E-AC92-4683-9D5B-F39557E4AECD}" presName="cycle" presStyleCnt="0">
        <dgm:presLayoutVars>
          <dgm:dir/>
          <dgm:resizeHandles val="exact"/>
        </dgm:presLayoutVars>
      </dgm:prSet>
      <dgm:spPr/>
    </dgm:pt>
    <dgm:pt modelId="{7BDC2847-23FC-4ACE-AABA-C0197BAD7446}" type="pres">
      <dgm:prSet presAssocID="{D9EF8993-8ABC-4F5E-8735-43502742E6CF}" presName="arrow" presStyleLbl="node1" presStyleIdx="0" presStyleCnt="2" custRadScaleRad="112627" custRadScaleInc="693">
        <dgm:presLayoutVars>
          <dgm:bulletEnabled val="1"/>
        </dgm:presLayoutVars>
      </dgm:prSet>
      <dgm:spPr/>
    </dgm:pt>
    <dgm:pt modelId="{3C2EFE72-E6F7-4D3B-A34F-9F7BE0DD9E3D}" type="pres">
      <dgm:prSet presAssocID="{6CD1C348-BDA0-4A64-9168-37CDCC1F8EBE}" presName="arrow" presStyleLbl="node1" presStyleIdx="1" presStyleCnt="2">
        <dgm:presLayoutVars>
          <dgm:bulletEnabled val="1"/>
        </dgm:presLayoutVars>
      </dgm:prSet>
      <dgm:spPr/>
    </dgm:pt>
  </dgm:ptLst>
  <dgm:cxnLst>
    <dgm:cxn modelId="{03E64D15-2577-42DD-92B4-28FDDB3B7C93}" srcId="{D444842E-AC92-4683-9D5B-F39557E4AECD}" destId="{6CD1C348-BDA0-4A64-9168-37CDCC1F8EBE}" srcOrd="1" destOrd="0" parTransId="{51C2761F-2288-4C48-BCED-C9DECC94EF4D}" sibTransId="{E8FF44EE-B4A7-43F5-82A0-5F181E8BAC52}"/>
    <dgm:cxn modelId="{C487273B-FF76-44A9-98F9-54A34FC59830}" srcId="{D444842E-AC92-4683-9D5B-F39557E4AECD}" destId="{D9EF8993-8ABC-4F5E-8735-43502742E6CF}" srcOrd="0" destOrd="0" parTransId="{3194776B-E5EC-4D70-83F3-EECEE4BFB8A1}" sibTransId="{2E61EADA-C0FE-402D-AFF1-C88B80ABF5B7}"/>
    <dgm:cxn modelId="{5D01888B-83D5-490D-9827-6DDFC1E38FF0}" type="presOf" srcId="{D9EF8993-8ABC-4F5E-8735-43502742E6CF}" destId="{7BDC2847-23FC-4ACE-AABA-C0197BAD7446}" srcOrd="0" destOrd="0" presId="urn:microsoft.com/office/officeart/2005/8/layout/arrow1"/>
    <dgm:cxn modelId="{CFD461DC-441B-4D01-8436-B032E42BE460}" type="presOf" srcId="{D444842E-AC92-4683-9D5B-F39557E4AECD}" destId="{9B0CAE83-1817-4613-9599-BC35F1F87D46}" srcOrd="0" destOrd="0" presId="urn:microsoft.com/office/officeart/2005/8/layout/arrow1"/>
    <dgm:cxn modelId="{E504F2DF-2EA0-4CA0-8900-0AEEA2197C09}" type="presOf" srcId="{6CD1C348-BDA0-4A64-9168-37CDCC1F8EBE}" destId="{3C2EFE72-E6F7-4D3B-A34F-9F7BE0DD9E3D}" srcOrd="0" destOrd="0" presId="urn:microsoft.com/office/officeart/2005/8/layout/arrow1"/>
    <dgm:cxn modelId="{86F66E18-F7BE-41A7-8600-DCF73E654BEB}" type="presParOf" srcId="{9B0CAE83-1817-4613-9599-BC35F1F87D46}" destId="{7BDC2847-23FC-4ACE-AABA-C0197BAD7446}" srcOrd="0" destOrd="0" presId="urn:microsoft.com/office/officeart/2005/8/layout/arrow1"/>
    <dgm:cxn modelId="{D3B62576-3C11-4027-B1D6-8466DD3DF4A9}" type="presParOf" srcId="{9B0CAE83-1817-4613-9599-BC35F1F87D46}" destId="{3C2EFE72-E6F7-4D3B-A34F-9F7BE0DD9E3D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EE7237-A892-4C72-A600-8325244395E4}" type="doc">
      <dgm:prSet loTypeId="urn:microsoft.com/office/officeart/2005/8/layout/h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FE271FDC-2F0E-4EA3-9F1D-0BCEFBD7C764}">
      <dgm:prSet phldrT="[텍스트]" custT="1"/>
      <dgm:spPr/>
      <dgm:t>
        <a:bodyPr/>
        <a:lstStyle/>
        <a:p>
          <a:pPr latinLnBrk="1"/>
          <a:r>
            <a:rPr lang="ko-KR" altLang="en-US" sz="2000" u="sng" dirty="0" err="1"/>
            <a:t>연민석</a:t>
          </a:r>
          <a:endParaRPr lang="ko-KR" altLang="en-US" sz="2000" u="sng" dirty="0"/>
        </a:p>
      </dgm:t>
    </dgm:pt>
    <dgm:pt modelId="{96A2760D-7AD7-47DD-83BB-4D176B2C5823}" type="parTrans" cxnId="{FEDADCF3-DEBB-4C3E-A452-5BB0D5487EC8}">
      <dgm:prSet/>
      <dgm:spPr/>
      <dgm:t>
        <a:bodyPr/>
        <a:lstStyle/>
        <a:p>
          <a:pPr latinLnBrk="1"/>
          <a:endParaRPr lang="ko-KR" altLang="en-US" sz="2000"/>
        </a:p>
      </dgm:t>
    </dgm:pt>
    <dgm:pt modelId="{D4FFF996-0AF8-4CB2-984B-F705711C1C59}" type="sibTrans" cxnId="{FEDADCF3-DEBB-4C3E-A452-5BB0D5487EC8}">
      <dgm:prSet/>
      <dgm:spPr/>
      <dgm:t>
        <a:bodyPr/>
        <a:lstStyle/>
        <a:p>
          <a:pPr latinLnBrk="1"/>
          <a:endParaRPr lang="ko-KR" altLang="en-US" sz="2000"/>
        </a:p>
      </dgm:t>
    </dgm:pt>
    <dgm:pt modelId="{DC59CDEC-31DE-4706-92A6-F2FDD0F8667B}">
      <dgm:prSet phldrT="[텍스트]" custT="1"/>
      <dgm:spPr/>
      <dgm:t>
        <a:bodyPr/>
        <a:lstStyle/>
        <a:p>
          <a:pPr latinLnBrk="1"/>
          <a:r>
            <a:rPr lang="en-US" altLang="ko-KR" sz="2000" dirty="0"/>
            <a:t>FRONTEND</a:t>
          </a:r>
          <a:endParaRPr lang="ko-KR" altLang="en-US" sz="2000" dirty="0"/>
        </a:p>
      </dgm:t>
    </dgm:pt>
    <dgm:pt modelId="{C983B015-A066-4126-9960-A614BF23C5D2}" type="parTrans" cxnId="{36AAC99F-7E41-4AAE-823F-388161E0C1F9}">
      <dgm:prSet/>
      <dgm:spPr/>
      <dgm:t>
        <a:bodyPr/>
        <a:lstStyle/>
        <a:p>
          <a:pPr latinLnBrk="1"/>
          <a:endParaRPr lang="ko-KR" altLang="en-US" sz="2000"/>
        </a:p>
      </dgm:t>
    </dgm:pt>
    <dgm:pt modelId="{2EE49669-4062-45C9-8393-A122D1E8AD22}" type="sibTrans" cxnId="{36AAC99F-7E41-4AAE-823F-388161E0C1F9}">
      <dgm:prSet/>
      <dgm:spPr/>
      <dgm:t>
        <a:bodyPr/>
        <a:lstStyle/>
        <a:p>
          <a:pPr latinLnBrk="1"/>
          <a:endParaRPr lang="ko-KR" altLang="en-US" sz="2000"/>
        </a:p>
      </dgm:t>
    </dgm:pt>
    <dgm:pt modelId="{6A000763-6394-4E5A-AA2F-F8ED41330CA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프로젝트 </a:t>
          </a:r>
          <a:r>
            <a:rPr lang="en-US" altLang="ko-KR" sz="2000" dirty="0"/>
            <a:t>UI draft </a:t>
          </a:r>
          <a:r>
            <a:rPr lang="ko-KR" altLang="en-US" sz="2000" dirty="0"/>
            <a:t>작성</a:t>
          </a:r>
        </a:p>
      </dgm:t>
    </dgm:pt>
    <dgm:pt modelId="{F948607A-C794-4ADD-BE79-8647555337E6}" type="parTrans" cxnId="{648DAE34-F424-4568-AC55-DC933E591F97}">
      <dgm:prSet/>
      <dgm:spPr/>
      <dgm:t>
        <a:bodyPr/>
        <a:lstStyle/>
        <a:p>
          <a:pPr latinLnBrk="1"/>
          <a:endParaRPr lang="ko-KR" altLang="en-US" sz="2000"/>
        </a:p>
      </dgm:t>
    </dgm:pt>
    <dgm:pt modelId="{89A63BC7-FC13-488B-8F35-87D75166C933}" type="sibTrans" cxnId="{648DAE34-F424-4568-AC55-DC933E591F97}">
      <dgm:prSet/>
      <dgm:spPr/>
      <dgm:t>
        <a:bodyPr/>
        <a:lstStyle/>
        <a:p>
          <a:pPr latinLnBrk="1"/>
          <a:endParaRPr lang="ko-KR" altLang="en-US" sz="2000"/>
        </a:p>
      </dgm:t>
    </dgm:pt>
    <dgm:pt modelId="{44A0DDD7-597E-4BA7-8770-82DBAF9941A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김재영</a:t>
          </a:r>
        </a:p>
      </dgm:t>
    </dgm:pt>
    <dgm:pt modelId="{F2F1A93A-B374-4DDB-B194-F40ABC262B20}" type="parTrans" cxnId="{5A38DFBA-A3DB-4BEF-9154-3A87266EEA55}">
      <dgm:prSet/>
      <dgm:spPr/>
      <dgm:t>
        <a:bodyPr/>
        <a:lstStyle/>
        <a:p>
          <a:pPr latinLnBrk="1"/>
          <a:endParaRPr lang="ko-KR" altLang="en-US" sz="2000"/>
        </a:p>
      </dgm:t>
    </dgm:pt>
    <dgm:pt modelId="{EA60DC6D-D19A-4B04-98F4-CC94321603AE}" type="sibTrans" cxnId="{5A38DFBA-A3DB-4BEF-9154-3A87266EEA55}">
      <dgm:prSet/>
      <dgm:spPr/>
      <dgm:t>
        <a:bodyPr/>
        <a:lstStyle/>
        <a:p>
          <a:pPr latinLnBrk="1"/>
          <a:endParaRPr lang="ko-KR" altLang="en-US" sz="2000"/>
        </a:p>
      </dgm:t>
    </dgm:pt>
    <dgm:pt modelId="{AF384283-BF9E-4E6F-A785-DC53EFE2907A}">
      <dgm:prSet phldrT="[텍스트]" custT="1"/>
      <dgm:spPr/>
      <dgm:t>
        <a:bodyPr/>
        <a:lstStyle/>
        <a:p>
          <a:pPr latinLnBrk="1"/>
          <a:r>
            <a:rPr lang="en-US" altLang="ko-KR" sz="2000" dirty="0"/>
            <a:t>FRONTEND</a:t>
          </a:r>
          <a:endParaRPr lang="ko-KR" altLang="en-US" sz="2000" dirty="0"/>
        </a:p>
      </dgm:t>
    </dgm:pt>
    <dgm:pt modelId="{8A3F54F7-F259-4E86-8D34-1AD40A2B1977}" type="parTrans" cxnId="{EC43ECFA-0550-42D3-8742-AC6377CBBF70}">
      <dgm:prSet/>
      <dgm:spPr/>
      <dgm:t>
        <a:bodyPr/>
        <a:lstStyle/>
        <a:p>
          <a:pPr latinLnBrk="1"/>
          <a:endParaRPr lang="ko-KR" altLang="en-US" sz="2000"/>
        </a:p>
      </dgm:t>
    </dgm:pt>
    <dgm:pt modelId="{AFF1A3A7-E6B9-464B-8BAA-A77085B6A693}" type="sibTrans" cxnId="{EC43ECFA-0550-42D3-8742-AC6377CBBF70}">
      <dgm:prSet/>
      <dgm:spPr/>
      <dgm:t>
        <a:bodyPr/>
        <a:lstStyle/>
        <a:p>
          <a:pPr latinLnBrk="1"/>
          <a:endParaRPr lang="ko-KR" altLang="en-US" sz="2000"/>
        </a:p>
      </dgm:t>
    </dgm:pt>
    <dgm:pt modelId="{4E069DD0-117E-47D9-AA1F-1E47BA6A453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문태주</a:t>
          </a:r>
        </a:p>
      </dgm:t>
    </dgm:pt>
    <dgm:pt modelId="{8C5AB82E-6BFD-40F7-90C9-491033FC2DE8}" type="parTrans" cxnId="{17E816E4-CA55-46D7-810E-7D3FC0C92D88}">
      <dgm:prSet/>
      <dgm:spPr/>
      <dgm:t>
        <a:bodyPr/>
        <a:lstStyle/>
        <a:p>
          <a:pPr latinLnBrk="1"/>
          <a:endParaRPr lang="ko-KR" altLang="en-US" sz="2000"/>
        </a:p>
      </dgm:t>
    </dgm:pt>
    <dgm:pt modelId="{9C5B9D17-729A-4220-9DDE-56324D5CE521}" type="sibTrans" cxnId="{17E816E4-CA55-46D7-810E-7D3FC0C92D88}">
      <dgm:prSet/>
      <dgm:spPr/>
      <dgm:t>
        <a:bodyPr/>
        <a:lstStyle/>
        <a:p>
          <a:pPr latinLnBrk="1"/>
          <a:endParaRPr lang="ko-KR" altLang="en-US" sz="2000"/>
        </a:p>
      </dgm:t>
    </dgm:pt>
    <dgm:pt modelId="{750A8FC7-0F1A-4DDF-A11D-D81CE58D30E0}">
      <dgm:prSet phldrT="[텍스트]" custT="1"/>
      <dgm:spPr/>
      <dgm:t>
        <a:bodyPr/>
        <a:lstStyle/>
        <a:p>
          <a:pPr latinLnBrk="1"/>
          <a:r>
            <a:rPr lang="en-US" altLang="ko-KR" sz="2000" dirty="0"/>
            <a:t>BACKEND</a:t>
          </a:r>
          <a:endParaRPr lang="ko-KR" altLang="en-US" sz="2000" dirty="0"/>
        </a:p>
      </dgm:t>
    </dgm:pt>
    <dgm:pt modelId="{415E4029-81DD-432B-9D0A-D2795C5798D6}" type="parTrans" cxnId="{3AF8225E-59A1-4EBA-9756-0856A0C51C1E}">
      <dgm:prSet/>
      <dgm:spPr/>
      <dgm:t>
        <a:bodyPr/>
        <a:lstStyle/>
        <a:p>
          <a:pPr latinLnBrk="1"/>
          <a:endParaRPr lang="ko-KR" altLang="en-US" sz="2000"/>
        </a:p>
      </dgm:t>
    </dgm:pt>
    <dgm:pt modelId="{8E4E479A-8172-4DAF-85A4-44567E8D5D6F}" type="sibTrans" cxnId="{3AF8225E-59A1-4EBA-9756-0856A0C51C1E}">
      <dgm:prSet/>
      <dgm:spPr/>
      <dgm:t>
        <a:bodyPr/>
        <a:lstStyle/>
        <a:p>
          <a:pPr latinLnBrk="1"/>
          <a:endParaRPr lang="ko-KR" altLang="en-US" sz="2000"/>
        </a:p>
      </dgm:t>
    </dgm:pt>
    <dgm:pt modelId="{988C06A0-52C0-4ED7-9BD9-E7ABE233F169}">
      <dgm:prSet phldrT="[텍스트]" custT="1"/>
      <dgm:spPr/>
      <dgm:t>
        <a:bodyPr/>
        <a:lstStyle/>
        <a:p>
          <a:pPr latinLnBrk="1"/>
          <a:r>
            <a:rPr lang="en-US" altLang="ko-KR" sz="2000" dirty="0"/>
            <a:t>PPT </a:t>
          </a:r>
          <a:r>
            <a:rPr lang="ko-KR" altLang="en-US" sz="2000" dirty="0"/>
            <a:t>제작</a:t>
          </a:r>
        </a:p>
      </dgm:t>
    </dgm:pt>
    <dgm:pt modelId="{47D6B99F-FDCB-46D4-9CE4-1755898FB6D8}" type="parTrans" cxnId="{D65C58F7-FFF8-4FE7-9803-B5745F097607}">
      <dgm:prSet/>
      <dgm:spPr/>
      <dgm:t>
        <a:bodyPr/>
        <a:lstStyle/>
        <a:p>
          <a:pPr latinLnBrk="1"/>
          <a:endParaRPr lang="ko-KR" altLang="en-US" sz="2000"/>
        </a:p>
      </dgm:t>
    </dgm:pt>
    <dgm:pt modelId="{AE7BFC69-CAB3-4B11-B5F0-997766E8FAEC}" type="sibTrans" cxnId="{D65C58F7-FFF8-4FE7-9803-B5745F097607}">
      <dgm:prSet/>
      <dgm:spPr/>
      <dgm:t>
        <a:bodyPr/>
        <a:lstStyle/>
        <a:p>
          <a:pPr latinLnBrk="1"/>
          <a:endParaRPr lang="ko-KR" altLang="en-US" sz="2000"/>
        </a:p>
      </dgm:t>
    </dgm:pt>
    <dgm:pt modelId="{3D6AF820-0B36-49D9-A711-FA9CD9F22CFA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이선종</a:t>
          </a:r>
          <a:endParaRPr lang="ko-KR" altLang="en-US" sz="2000" dirty="0"/>
        </a:p>
      </dgm:t>
    </dgm:pt>
    <dgm:pt modelId="{1AE04A44-BA0F-4CD0-927F-1F1E9BC2A2F9}" type="parTrans" cxnId="{5EF391BB-3BF1-4C5E-AFC1-DFB01563A631}">
      <dgm:prSet/>
      <dgm:spPr/>
      <dgm:t>
        <a:bodyPr/>
        <a:lstStyle/>
        <a:p>
          <a:pPr latinLnBrk="1"/>
          <a:endParaRPr lang="ko-KR" altLang="en-US" sz="2000"/>
        </a:p>
      </dgm:t>
    </dgm:pt>
    <dgm:pt modelId="{01B533C5-92C6-4769-85D3-8F89480DBFCF}" type="sibTrans" cxnId="{5EF391BB-3BF1-4C5E-AFC1-DFB01563A631}">
      <dgm:prSet/>
      <dgm:spPr/>
      <dgm:t>
        <a:bodyPr/>
        <a:lstStyle/>
        <a:p>
          <a:pPr latinLnBrk="1"/>
          <a:endParaRPr lang="ko-KR" altLang="en-US" sz="2000"/>
        </a:p>
      </dgm:t>
    </dgm:pt>
    <dgm:pt modelId="{E48C0BB7-53AE-46EC-BC56-1B2252F1AB9C}">
      <dgm:prSet phldrT="[텍스트]" custT="1"/>
      <dgm:spPr/>
      <dgm:t>
        <a:bodyPr/>
        <a:lstStyle/>
        <a:p>
          <a:pPr latinLnBrk="1"/>
          <a:r>
            <a:rPr lang="en-US" altLang="ko-KR" sz="2000" dirty="0"/>
            <a:t>BACKEND</a:t>
          </a:r>
          <a:endParaRPr lang="ko-KR" altLang="en-US" sz="2000" dirty="0"/>
        </a:p>
      </dgm:t>
    </dgm:pt>
    <dgm:pt modelId="{5F2786AD-5E46-48A7-B352-D9C60BDD53C5}" type="parTrans" cxnId="{39354603-09A9-40E1-B0BC-BCB7F0B8802E}">
      <dgm:prSet/>
      <dgm:spPr/>
      <dgm:t>
        <a:bodyPr/>
        <a:lstStyle/>
        <a:p>
          <a:pPr latinLnBrk="1"/>
          <a:endParaRPr lang="ko-KR" altLang="en-US" sz="2000"/>
        </a:p>
      </dgm:t>
    </dgm:pt>
    <dgm:pt modelId="{20422E8C-C632-457B-A723-196DA87AEEEA}" type="sibTrans" cxnId="{39354603-09A9-40E1-B0BC-BCB7F0B8802E}">
      <dgm:prSet/>
      <dgm:spPr/>
      <dgm:t>
        <a:bodyPr/>
        <a:lstStyle/>
        <a:p>
          <a:pPr latinLnBrk="1"/>
          <a:endParaRPr lang="ko-KR" altLang="en-US" sz="2000"/>
        </a:p>
      </dgm:t>
    </dgm:pt>
    <dgm:pt modelId="{371997F6-371B-4542-9EB9-3323FFE20367}">
      <dgm:prSet phldrT="[텍스트]" custT="1"/>
      <dgm:spPr/>
      <dgm:t>
        <a:bodyPr/>
        <a:lstStyle/>
        <a:p>
          <a:pPr latinLnBrk="1"/>
          <a:r>
            <a:rPr lang="en-US" altLang="ko-KR" sz="2000" dirty="0"/>
            <a:t>Latex </a:t>
          </a:r>
          <a:r>
            <a:rPr lang="ko-KR" altLang="en-US" sz="2000" dirty="0"/>
            <a:t>보고서 작성</a:t>
          </a:r>
        </a:p>
      </dgm:t>
    </dgm:pt>
    <dgm:pt modelId="{1FA09FD8-6CC5-4DBC-9BEE-3D7C9C5B8A9B}" type="parTrans" cxnId="{E394FE93-28F0-4E33-96A2-1D48740AA0DB}">
      <dgm:prSet/>
      <dgm:spPr/>
      <dgm:t>
        <a:bodyPr/>
        <a:lstStyle/>
        <a:p>
          <a:pPr latinLnBrk="1"/>
          <a:endParaRPr lang="ko-KR" altLang="en-US"/>
        </a:p>
      </dgm:t>
    </dgm:pt>
    <dgm:pt modelId="{070DA42E-81CA-4B00-8F8C-82290F14EF04}" type="sibTrans" cxnId="{E394FE93-28F0-4E33-96A2-1D48740AA0DB}">
      <dgm:prSet/>
      <dgm:spPr/>
      <dgm:t>
        <a:bodyPr/>
        <a:lstStyle/>
        <a:p>
          <a:pPr latinLnBrk="1"/>
          <a:endParaRPr lang="ko-KR" altLang="en-US"/>
        </a:p>
      </dgm:t>
    </dgm:pt>
    <dgm:pt modelId="{55C065E4-08A3-4E33-A783-5652151A086A}">
      <dgm:prSet phldrT="[텍스트]" custT="1"/>
      <dgm:spPr/>
      <dgm:t>
        <a:bodyPr/>
        <a:lstStyle/>
        <a:p>
          <a:pPr latinLnBrk="1"/>
          <a:r>
            <a:rPr lang="en-US" altLang="ko-KR" sz="2000" dirty="0"/>
            <a:t>DEVOPS</a:t>
          </a:r>
          <a:endParaRPr lang="ko-KR" altLang="en-US" sz="2000" dirty="0"/>
        </a:p>
      </dgm:t>
    </dgm:pt>
    <dgm:pt modelId="{087EE104-29F7-4B8C-9E03-823DF6CF33DD}" type="parTrans" cxnId="{FCB124D1-E0B0-4830-9F45-820D11E4CB07}">
      <dgm:prSet/>
      <dgm:spPr/>
      <dgm:t>
        <a:bodyPr/>
        <a:lstStyle/>
        <a:p>
          <a:pPr latinLnBrk="1"/>
          <a:endParaRPr lang="ko-KR" altLang="en-US"/>
        </a:p>
      </dgm:t>
    </dgm:pt>
    <dgm:pt modelId="{7B7FE2F0-B217-4FF4-B52A-591F4CFD8984}" type="sibTrans" cxnId="{FCB124D1-E0B0-4830-9F45-820D11E4CB07}">
      <dgm:prSet/>
      <dgm:spPr/>
      <dgm:t>
        <a:bodyPr/>
        <a:lstStyle/>
        <a:p>
          <a:pPr latinLnBrk="1"/>
          <a:endParaRPr lang="ko-KR" altLang="en-US"/>
        </a:p>
      </dgm:t>
    </dgm:pt>
    <dgm:pt modelId="{6157EA19-54D9-4831-B100-F9DAA46DF96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발표자</a:t>
          </a:r>
        </a:p>
      </dgm:t>
    </dgm:pt>
    <dgm:pt modelId="{708A6339-050C-4F77-A2E9-FA0D5B734A45}" type="parTrans" cxnId="{88197BA6-E665-4C68-B59E-BBC264674B6F}">
      <dgm:prSet/>
      <dgm:spPr/>
      <dgm:t>
        <a:bodyPr/>
        <a:lstStyle/>
        <a:p>
          <a:pPr latinLnBrk="1"/>
          <a:endParaRPr lang="ko-KR" altLang="en-US"/>
        </a:p>
      </dgm:t>
    </dgm:pt>
    <dgm:pt modelId="{A0F229C5-DC5A-448B-A7C2-E70C98B30D26}" type="sibTrans" cxnId="{88197BA6-E665-4C68-B59E-BBC264674B6F}">
      <dgm:prSet/>
      <dgm:spPr/>
      <dgm:t>
        <a:bodyPr/>
        <a:lstStyle/>
        <a:p>
          <a:pPr latinLnBrk="1"/>
          <a:endParaRPr lang="ko-KR" altLang="en-US"/>
        </a:p>
      </dgm:t>
    </dgm:pt>
    <dgm:pt modelId="{3C53A72C-0913-4556-9179-927AB2EFAF02}">
      <dgm:prSet phldrT="[텍스트]" custT="1"/>
      <dgm:spPr/>
      <dgm:t>
        <a:bodyPr/>
        <a:lstStyle/>
        <a:p>
          <a:pPr latinLnBrk="1"/>
          <a:r>
            <a:rPr lang="en-US" altLang="ko-KR" sz="2000" dirty="0"/>
            <a:t>Latex </a:t>
          </a:r>
          <a:r>
            <a:rPr lang="ko-KR" altLang="en-US" sz="2000" dirty="0"/>
            <a:t>보고서 작성</a:t>
          </a:r>
        </a:p>
      </dgm:t>
    </dgm:pt>
    <dgm:pt modelId="{9B4E1DC9-8C63-4C6E-AE32-01E57B05AE27}" type="parTrans" cxnId="{C7653C01-2639-4DF7-B68D-BE6DD537F79B}">
      <dgm:prSet/>
      <dgm:spPr/>
      <dgm:t>
        <a:bodyPr/>
        <a:lstStyle/>
        <a:p>
          <a:pPr latinLnBrk="1"/>
          <a:endParaRPr lang="ko-KR" altLang="en-US"/>
        </a:p>
      </dgm:t>
    </dgm:pt>
    <dgm:pt modelId="{C93FF9F2-CFF6-46E0-A7A4-2CFC78DAEBB1}" type="sibTrans" cxnId="{C7653C01-2639-4DF7-B68D-BE6DD537F79B}">
      <dgm:prSet/>
      <dgm:spPr/>
      <dgm:t>
        <a:bodyPr/>
        <a:lstStyle/>
        <a:p>
          <a:pPr latinLnBrk="1"/>
          <a:endParaRPr lang="ko-KR" altLang="en-US"/>
        </a:p>
      </dgm:t>
    </dgm:pt>
    <dgm:pt modelId="{45819E10-E104-4068-82AA-ACEB98317A43}">
      <dgm:prSet phldrT="[텍스트]" custT="1"/>
      <dgm:spPr/>
      <dgm:t>
        <a:bodyPr/>
        <a:lstStyle/>
        <a:p>
          <a:pPr latinLnBrk="1"/>
          <a:r>
            <a:rPr lang="en-US" altLang="ko-KR" sz="2000" dirty="0"/>
            <a:t>UI </a:t>
          </a:r>
          <a:r>
            <a:rPr lang="ko-KR" altLang="en-US" sz="2000" dirty="0"/>
            <a:t>개발</a:t>
          </a:r>
        </a:p>
      </dgm:t>
    </dgm:pt>
    <dgm:pt modelId="{1DF3089D-77EF-47C1-A08A-5999020A90FA}" type="parTrans" cxnId="{BFE4867B-BEFB-4086-98F5-9AC39C69CD47}">
      <dgm:prSet/>
      <dgm:spPr/>
      <dgm:t>
        <a:bodyPr/>
        <a:lstStyle/>
        <a:p>
          <a:pPr latinLnBrk="1"/>
          <a:endParaRPr lang="ko-KR" altLang="en-US"/>
        </a:p>
      </dgm:t>
    </dgm:pt>
    <dgm:pt modelId="{B33F73F1-8545-483D-90C9-CA136F274317}" type="sibTrans" cxnId="{BFE4867B-BEFB-4086-98F5-9AC39C69CD47}">
      <dgm:prSet/>
      <dgm:spPr/>
      <dgm:t>
        <a:bodyPr/>
        <a:lstStyle/>
        <a:p>
          <a:pPr latinLnBrk="1"/>
          <a:endParaRPr lang="ko-KR" altLang="en-US"/>
        </a:p>
      </dgm:t>
    </dgm:pt>
    <dgm:pt modelId="{BEB02E32-A8B4-44EE-9116-0B376FFD131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라우터</a:t>
          </a:r>
          <a:r>
            <a:rPr lang="en-US" altLang="ko-KR" sz="2000" dirty="0"/>
            <a:t>, fetcher </a:t>
          </a:r>
          <a:r>
            <a:rPr lang="ko-KR" altLang="en-US" sz="2000" dirty="0"/>
            <a:t>개발</a:t>
          </a:r>
        </a:p>
      </dgm:t>
    </dgm:pt>
    <dgm:pt modelId="{A4B7FD42-8AD4-457A-B450-6F69C252F88B}" type="parTrans" cxnId="{C4977DCB-5FA4-41CA-AFEE-F9C2FC5C98A5}">
      <dgm:prSet/>
      <dgm:spPr/>
      <dgm:t>
        <a:bodyPr/>
        <a:lstStyle/>
        <a:p>
          <a:pPr latinLnBrk="1"/>
          <a:endParaRPr lang="ko-KR" altLang="en-US"/>
        </a:p>
      </dgm:t>
    </dgm:pt>
    <dgm:pt modelId="{D80FE686-6374-4780-ACB2-628DCEDAD104}" type="sibTrans" cxnId="{C4977DCB-5FA4-41CA-AFEE-F9C2FC5C98A5}">
      <dgm:prSet/>
      <dgm:spPr/>
      <dgm:t>
        <a:bodyPr/>
        <a:lstStyle/>
        <a:p>
          <a:pPr latinLnBrk="1"/>
          <a:endParaRPr lang="ko-KR" altLang="en-US"/>
        </a:p>
      </dgm:t>
    </dgm:pt>
    <dgm:pt modelId="{215C662D-052C-4EA8-B50C-D94104811A5D}">
      <dgm:prSet phldrT="[텍스트]" custT="1"/>
      <dgm:spPr/>
      <dgm:t>
        <a:bodyPr/>
        <a:lstStyle/>
        <a:p>
          <a:pPr latinLnBrk="1"/>
          <a:r>
            <a:rPr lang="en-US" altLang="ko-KR" sz="2000" dirty="0"/>
            <a:t>API </a:t>
          </a:r>
          <a:r>
            <a:rPr lang="ko-KR" altLang="en-US" sz="2000" dirty="0"/>
            <a:t>개발</a:t>
          </a:r>
        </a:p>
      </dgm:t>
    </dgm:pt>
    <dgm:pt modelId="{5F52D275-7C28-4807-BD97-478D1C8CB561}" type="parTrans" cxnId="{40577A52-86E9-4D85-90A7-F3A3F82533C1}">
      <dgm:prSet/>
      <dgm:spPr/>
      <dgm:t>
        <a:bodyPr/>
        <a:lstStyle/>
        <a:p>
          <a:pPr latinLnBrk="1"/>
          <a:endParaRPr lang="ko-KR" altLang="en-US"/>
        </a:p>
      </dgm:t>
    </dgm:pt>
    <dgm:pt modelId="{99AB20BF-C4FD-4D27-A399-2EB9D0DB95F0}" type="sibTrans" cxnId="{40577A52-86E9-4D85-90A7-F3A3F82533C1}">
      <dgm:prSet/>
      <dgm:spPr/>
      <dgm:t>
        <a:bodyPr/>
        <a:lstStyle/>
        <a:p>
          <a:pPr latinLnBrk="1"/>
          <a:endParaRPr lang="ko-KR" altLang="en-US"/>
        </a:p>
      </dgm:t>
    </dgm:pt>
    <dgm:pt modelId="{26951D45-9377-4E58-9146-4D051302AD1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미들웨어 개발</a:t>
          </a:r>
        </a:p>
      </dgm:t>
    </dgm:pt>
    <dgm:pt modelId="{495023DF-3E8E-4A6F-B7A7-A4FFA30DAB77}" type="parTrans" cxnId="{8BF75838-1C0B-4F85-9D77-5C7BF11780B3}">
      <dgm:prSet/>
      <dgm:spPr/>
      <dgm:t>
        <a:bodyPr/>
        <a:lstStyle/>
        <a:p>
          <a:pPr latinLnBrk="1"/>
          <a:endParaRPr lang="ko-KR" altLang="en-US"/>
        </a:p>
      </dgm:t>
    </dgm:pt>
    <dgm:pt modelId="{CED4F05F-BA1A-48B2-9063-495061514852}" type="sibTrans" cxnId="{8BF75838-1C0B-4F85-9D77-5C7BF11780B3}">
      <dgm:prSet/>
      <dgm:spPr/>
      <dgm:t>
        <a:bodyPr/>
        <a:lstStyle/>
        <a:p>
          <a:pPr latinLnBrk="1"/>
          <a:endParaRPr lang="ko-KR" altLang="en-US"/>
        </a:p>
      </dgm:t>
    </dgm:pt>
    <dgm:pt modelId="{859CAAE7-B5FD-4900-917B-510AC0484F0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데이터 구조 정의</a:t>
          </a:r>
        </a:p>
      </dgm:t>
    </dgm:pt>
    <dgm:pt modelId="{3896D7FB-CFFE-49C3-9FB7-062E227669F9}" type="parTrans" cxnId="{7E41C509-A262-4151-B694-F8995B152F37}">
      <dgm:prSet/>
      <dgm:spPr/>
      <dgm:t>
        <a:bodyPr/>
        <a:lstStyle/>
        <a:p>
          <a:pPr latinLnBrk="1"/>
          <a:endParaRPr lang="ko-KR" altLang="en-US"/>
        </a:p>
      </dgm:t>
    </dgm:pt>
    <dgm:pt modelId="{87A62552-1385-4224-A0EE-B54E32181C87}" type="sibTrans" cxnId="{7E41C509-A262-4151-B694-F8995B152F37}">
      <dgm:prSet/>
      <dgm:spPr/>
      <dgm:t>
        <a:bodyPr/>
        <a:lstStyle/>
        <a:p>
          <a:pPr latinLnBrk="1"/>
          <a:endParaRPr lang="ko-KR" altLang="en-US"/>
        </a:p>
      </dgm:t>
    </dgm:pt>
    <dgm:pt modelId="{73913BE6-FB4E-497F-998D-DB40189D12BF}" type="pres">
      <dgm:prSet presAssocID="{3FEE7237-A892-4C72-A600-8325244395E4}" presName="Name0" presStyleCnt="0">
        <dgm:presLayoutVars>
          <dgm:dir/>
          <dgm:animLvl val="lvl"/>
          <dgm:resizeHandles val="exact"/>
        </dgm:presLayoutVars>
      </dgm:prSet>
      <dgm:spPr/>
    </dgm:pt>
    <dgm:pt modelId="{2687477D-F22E-42A9-BEBF-B5563A5C5F26}" type="pres">
      <dgm:prSet presAssocID="{FE271FDC-2F0E-4EA3-9F1D-0BCEFBD7C764}" presName="composite" presStyleCnt="0"/>
      <dgm:spPr/>
    </dgm:pt>
    <dgm:pt modelId="{C896DA41-281A-44AC-897F-14B283A7CAB3}" type="pres">
      <dgm:prSet presAssocID="{FE271FDC-2F0E-4EA3-9F1D-0BCEFBD7C76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2B88C8F-96C6-4D0D-92A9-A7B5C2CB101A}" type="pres">
      <dgm:prSet presAssocID="{FE271FDC-2F0E-4EA3-9F1D-0BCEFBD7C764}" presName="desTx" presStyleLbl="alignAccFollowNode1" presStyleIdx="0" presStyleCnt="4">
        <dgm:presLayoutVars>
          <dgm:bulletEnabled val="1"/>
        </dgm:presLayoutVars>
      </dgm:prSet>
      <dgm:spPr/>
    </dgm:pt>
    <dgm:pt modelId="{FEBCCF79-0490-4397-8567-A0EBE960896D}" type="pres">
      <dgm:prSet presAssocID="{D4FFF996-0AF8-4CB2-984B-F705711C1C59}" presName="space" presStyleCnt="0"/>
      <dgm:spPr/>
    </dgm:pt>
    <dgm:pt modelId="{0FC57A23-53E7-456B-BA1E-9DF40506CBA8}" type="pres">
      <dgm:prSet presAssocID="{44A0DDD7-597E-4BA7-8770-82DBAF9941A7}" presName="composite" presStyleCnt="0"/>
      <dgm:spPr/>
    </dgm:pt>
    <dgm:pt modelId="{063FC4FC-CB0B-4C87-8339-F8BE66E01EBC}" type="pres">
      <dgm:prSet presAssocID="{44A0DDD7-597E-4BA7-8770-82DBAF9941A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73BD9C5-F84E-473D-BE34-EB4F96F18819}" type="pres">
      <dgm:prSet presAssocID="{44A0DDD7-597E-4BA7-8770-82DBAF9941A7}" presName="desTx" presStyleLbl="alignAccFollowNode1" presStyleIdx="1" presStyleCnt="4">
        <dgm:presLayoutVars>
          <dgm:bulletEnabled val="1"/>
        </dgm:presLayoutVars>
      </dgm:prSet>
      <dgm:spPr/>
    </dgm:pt>
    <dgm:pt modelId="{80025C54-1AA3-4F16-A658-EAB75C4A6E6D}" type="pres">
      <dgm:prSet presAssocID="{EA60DC6D-D19A-4B04-98F4-CC94321603AE}" presName="space" presStyleCnt="0"/>
      <dgm:spPr/>
    </dgm:pt>
    <dgm:pt modelId="{25ECE74F-0A98-4217-A434-C14B39C82E71}" type="pres">
      <dgm:prSet presAssocID="{4E069DD0-117E-47D9-AA1F-1E47BA6A453D}" presName="composite" presStyleCnt="0"/>
      <dgm:spPr/>
    </dgm:pt>
    <dgm:pt modelId="{4DDE001B-D451-467E-B202-BAF67B264AA9}" type="pres">
      <dgm:prSet presAssocID="{4E069DD0-117E-47D9-AA1F-1E47BA6A453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76022DA-9E26-41B5-B0B7-217C0440EAEB}" type="pres">
      <dgm:prSet presAssocID="{4E069DD0-117E-47D9-AA1F-1E47BA6A453D}" presName="desTx" presStyleLbl="alignAccFollowNode1" presStyleIdx="2" presStyleCnt="4">
        <dgm:presLayoutVars>
          <dgm:bulletEnabled val="1"/>
        </dgm:presLayoutVars>
      </dgm:prSet>
      <dgm:spPr/>
    </dgm:pt>
    <dgm:pt modelId="{BA5F94EB-C9C1-4AAF-AD28-FB0C06BFE5FE}" type="pres">
      <dgm:prSet presAssocID="{9C5B9D17-729A-4220-9DDE-56324D5CE521}" presName="space" presStyleCnt="0"/>
      <dgm:spPr/>
    </dgm:pt>
    <dgm:pt modelId="{73C7F200-30FA-4FB5-9DAF-92BF2AF6824B}" type="pres">
      <dgm:prSet presAssocID="{3D6AF820-0B36-49D9-A711-FA9CD9F22CFA}" presName="composite" presStyleCnt="0"/>
      <dgm:spPr/>
    </dgm:pt>
    <dgm:pt modelId="{5F593F79-42E1-42D9-B92C-7DEEBC4965B6}" type="pres">
      <dgm:prSet presAssocID="{3D6AF820-0B36-49D9-A711-FA9CD9F22CF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5ECB00A-8365-4A87-BFB7-B9399BE4BE13}" type="pres">
      <dgm:prSet presAssocID="{3D6AF820-0B36-49D9-A711-FA9CD9F22CF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7653C01-2639-4DF7-B68D-BE6DD537F79B}" srcId="{44A0DDD7-597E-4BA7-8770-82DBAF9941A7}" destId="{3C53A72C-0913-4556-9179-927AB2EFAF02}" srcOrd="2" destOrd="0" parTransId="{9B4E1DC9-8C63-4C6E-AE32-01E57B05AE27}" sibTransId="{C93FF9F2-CFF6-46E0-A7A4-2CFC78DAEBB1}"/>
    <dgm:cxn modelId="{39354603-09A9-40E1-B0BC-BCB7F0B8802E}" srcId="{4E069DD0-117E-47D9-AA1F-1E47BA6A453D}" destId="{E48C0BB7-53AE-46EC-BC56-1B2252F1AB9C}" srcOrd="0" destOrd="0" parTransId="{5F2786AD-5E46-48A7-B352-D9C60BDD53C5}" sibTransId="{20422E8C-C632-457B-A723-196DA87AEEEA}"/>
    <dgm:cxn modelId="{3742DB07-50D1-41F4-A326-0A4E53BE8633}" type="presOf" srcId="{3D6AF820-0B36-49D9-A711-FA9CD9F22CFA}" destId="{5F593F79-42E1-42D9-B92C-7DEEBC4965B6}" srcOrd="0" destOrd="0" presId="urn:microsoft.com/office/officeart/2005/8/layout/hList1"/>
    <dgm:cxn modelId="{7E41C509-A262-4151-B694-F8995B152F37}" srcId="{4E069DD0-117E-47D9-AA1F-1E47BA6A453D}" destId="{859CAAE7-B5FD-4900-917B-510AC0484F0C}" srcOrd="3" destOrd="0" parTransId="{3896D7FB-CFFE-49C3-9FB7-062E227669F9}" sibTransId="{87A62552-1385-4224-A0EE-B54E32181C87}"/>
    <dgm:cxn modelId="{7C18070C-0204-4F9B-91D0-CE48FE5F2BC3}" type="presOf" srcId="{DC59CDEC-31DE-4706-92A6-F2FDD0F8667B}" destId="{42B88C8F-96C6-4D0D-92A9-A7B5C2CB101A}" srcOrd="0" destOrd="0" presId="urn:microsoft.com/office/officeart/2005/8/layout/hList1"/>
    <dgm:cxn modelId="{7CB04D1D-0C35-4BC6-A3D5-D9334768810D}" type="presOf" srcId="{371997F6-371B-4542-9EB9-3323FFE20367}" destId="{42B88C8F-96C6-4D0D-92A9-A7B5C2CB101A}" srcOrd="0" destOrd="3" presId="urn:microsoft.com/office/officeart/2005/8/layout/hList1"/>
    <dgm:cxn modelId="{AB12942B-FF10-47CF-9902-FCB97A89A54A}" type="presOf" srcId="{45819E10-E104-4068-82AA-ACEB98317A43}" destId="{173BD9C5-F84E-473D-BE34-EB4F96F18819}" srcOrd="0" destOrd="1" presId="urn:microsoft.com/office/officeart/2005/8/layout/hList1"/>
    <dgm:cxn modelId="{C691B52F-476D-4F0E-94B4-4925C394B629}" type="presOf" srcId="{3FEE7237-A892-4C72-A600-8325244395E4}" destId="{73913BE6-FB4E-497F-998D-DB40189D12BF}" srcOrd="0" destOrd="0" presId="urn:microsoft.com/office/officeart/2005/8/layout/hList1"/>
    <dgm:cxn modelId="{648DAE34-F424-4568-AC55-DC933E591F97}" srcId="{FE271FDC-2F0E-4EA3-9F1D-0BCEFBD7C764}" destId="{6A000763-6394-4E5A-AA2F-F8ED41330CA5}" srcOrd="2" destOrd="0" parTransId="{F948607A-C794-4ADD-BE79-8647555337E6}" sibTransId="{89A63BC7-FC13-488B-8F35-87D75166C933}"/>
    <dgm:cxn modelId="{6E708937-A3DC-486F-BE7B-E835D3224B97}" type="presOf" srcId="{FE271FDC-2F0E-4EA3-9F1D-0BCEFBD7C764}" destId="{C896DA41-281A-44AC-897F-14B283A7CAB3}" srcOrd="0" destOrd="0" presId="urn:microsoft.com/office/officeart/2005/8/layout/hList1"/>
    <dgm:cxn modelId="{8BF75838-1C0B-4F85-9D77-5C7BF11780B3}" srcId="{3D6AF820-0B36-49D9-A711-FA9CD9F22CFA}" destId="{26951D45-9377-4E58-9146-4D051302AD1D}" srcOrd="1" destOrd="0" parTransId="{495023DF-3E8E-4A6F-B7A7-A4FFA30DAB77}" sibTransId="{CED4F05F-BA1A-48B2-9063-495061514852}"/>
    <dgm:cxn modelId="{3AF8225E-59A1-4EBA-9756-0856A0C51C1E}" srcId="{3D6AF820-0B36-49D9-A711-FA9CD9F22CFA}" destId="{750A8FC7-0F1A-4DDF-A11D-D81CE58D30E0}" srcOrd="0" destOrd="0" parTransId="{415E4029-81DD-432B-9D0A-D2795C5798D6}" sibTransId="{8E4E479A-8172-4DAF-85A4-44567E8D5D6F}"/>
    <dgm:cxn modelId="{7FF6AD69-CD88-43AD-A193-BEFC2FB50BD2}" type="presOf" srcId="{988C06A0-52C0-4ED7-9BD9-E7ABE233F169}" destId="{D5ECB00A-8365-4A87-BFB7-B9399BE4BE13}" srcOrd="0" destOrd="2" presId="urn:microsoft.com/office/officeart/2005/8/layout/hList1"/>
    <dgm:cxn modelId="{C8ACD24A-B6E7-48DF-A34C-88041FD4ADCD}" type="presOf" srcId="{55C065E4-08A3-4E33-A783-5652151A086A}" destId="{A76022DA-9E26-41B5-B0B7-217C0440EAEB}" srcOrd="0" destOrd="2" presId="urn:microsoft.com/office/officeart/2005/8/layout/hList1"/>
    <dgm:cxn modelId="{40577A52-86E9-4D85-90A7-F3A3F82533C1}" srcId="{4E069DD0-117E-47D9-AA1F-1E47BA6A453D}" destId="{215C662D-052C-4EA8-B50C-D94104811A5D}" srcOrd="1" destOrd="0" parTransId="{5F52D275-7C28-4807-BD97-478D1C8CB561}" sibTransId="{99AB20BF-C4FD-4D27-A399-2EB9D0DB95F0}"/>
    <dgm:cxn modelId="{71B7FD75-B052-4177-8CE6-E4525AC6FFD6}" type="presOf" srcId="{6A000763-6394-4E5A-AA2F-F8ED41330CA5}" destId="{42B88C8F-96C6-4D0D-92A9-A7B5C2CB101A}" srcOrd="0" destOrd="2" presId="urn:microsoft.com/office/officeart/2005/8/layout/hList1"/>
    <dgm:cxn modelId="{64A0407A-3906-4D00-9316-E75C443EAD56}" type="presOf" srcId="{E48C0BB7-53AE-46EC-BC56-1B2252F1AB9C}" destId="{A76022DA-9E26-41B5-B0B7-217C0440EAEB}" srcOrd="0" destOrd="0" presId="urn:microsoft.com/office/officeart/2005/8/layout/hList1"/>
    <dgm:cxn modelId="{BFE4867B-BEFB-4086-98F5-9AC39C69CD47}" srcId="{44A0DDD7-597E-4BA7-8770-82DBAF9941A7}" destId="{45819E10-E104-4068-82AA-ACEB98317A43}" srcOrd="1" destOrd="0" parTransId="{1DF3089D-77EF-47C1-A08A-5999020A90FA}" sibTransId="{B33F73F1-8545-483D-90C9-CA136F274317}"/>
    <dgm:cxn modelId="{EDB1A27D-BAE9-4AA1-AE6F-8240A6C4525B}" type="presOf" srcId="{4E069DD0-117E-47D9-AA1F-1E47BA6A453D}" destId="{4DDE001B-D451-467E-B202-BAF67B264AA9}" srcOrd="0" destOrd="0" presId="urn:microsoft.com/office/officeart/2005/8/layout/hList1"/>
    <dgm:cxn modelId="{A936D48F-6ED6-4B86-803E-1FDCA338ED78}" type="presOf" srcId="{215C662D-052C-4EA8-B50C-D94104811A5D}" destId="{A76022DA-9E26-41B5-B0B7-217C0440EAEB}" srcOrd="0" destOrd="1" presId="urn:microsoft.com/office/officeart/2005/8/layout/hList1"/>
    <dgm:cxn modelId="{E394FE93-28F0-4E33-96A2-1D48740AA0DB}" srcId="{FE271FDC-2F0E-4EA3-9F1D-0BCEFBD7C764}" destId="{371997F6-371B-4542-9EB9-3323FFE20367}" srcOrd="3" destOrd="0" parTransId="{1FA09FD8-6CC5-4DBC-9BEE-3D7C9C5B8A9B}" sibTransId="{070DA42E-81CA-4B00-8F8C-82290F14EF04}"/>
    <dgm:cxn modelId="{D443EC9E-25B5-4EA7-A6B6-FCC249AFD048}" type="presOf" srcId="{AF384283-BF9E-4E6F-A785-DC53EFE2907A}" destId="{173BD9C5-F84E-473D-BE34-EB4F96F18819}" srcOrd="0" destOrd="0" presId="urn:microsoft.com/office/officeart/2005/8/layout/hList1"/>
    <dgm:cxn modelId="{36AAC99F-7E41-4AAE-823F-388161E0C1F9}" srcId="{FE271FDC-2F0E-4EA3-9F1D-0BCEFBD7C764}" destId="{DC59CDEC-31DE-4706-92A6-F2FDD0F8667B}" srcOrd="0" destOrd="0" parTransId="{C983B015-A066-4126-9960-A614BF23C5D2}" sibTransId="{2EE49669-4062-45C9-8393-A122D1E8AD22}"/>
    <dgm:cxn modelId="{FB4C39A0-979D-4390-A4AF-4D0734C467CA}" type="presOf" srcId="{750A8FC7-0F1A-4DDF-A11D-D81CE58D30E0}" destId="{D5ECB00A-8365-4A87-BFB7-B9399BE4BE13}" srcOrd="0" destOrd="0" presId="urn:microsoft.com/office/officeart/2005/8/layout/hList1"/>
    <dgm:cxn modelId="{706A68A0-66B4-4C1F-8E7D-41F0BD6E14C1}" type="presOf" srcId="{BEB02E32-A8B4-44EE-9116-0B376FFD1315}" destId="{42B88C8F-96C6-4D0D-92A9-A7B5C2CB101A}" srcOrd="0" destOrd="1" presId="urn:microsoft.com/office/officeart/2005/8/layout/hList1"/>
    <dgm:cxn modelId="{88197BA6-E665-4C68-B59E-BBC264674B6F}" srcId="{4E069DD0-117E-47D9-AA1F-1E47BA6A453D}" destId="{6157EA19-54D9-4831-B100-F9DAA46DF960}" srcOrd="4" destOrd="0" parTransId="{708A6339-050C-4F77-A2E9-FA0D5B734A45}" sibTransId="{A0F229C5-DC5A-448B-A7C2-E70C98B30D26}"/>
    <dgm:cxn modelId="{866744AC-81AD-4B50-8E90-F1CE42446A74}" type="presOf" srcId="{6157EA19-54D9-4831-B100-F9DAA46DF960}" destId="{A76022DA-9E26-41B5-B0B7-217C0440EAEB}" srcOrd="0" destOrd="4" presId="urn:microsoft.com/office/officeart/2005/8/layout/hList1"/>
    <dgm:cxn modelId="{5A38DFBA-A3DB-4BEF-9154-3A87266EEA55}" srcId="{3FEE7237-A892-4C72-A600-8325244395E4}" destId="{44A0DDD7-597E-4BA7-8770-82DBAF9941A7}" srcOrd="1" destOrd="0" parTransId="{F2F1A93A-B374-4DDB-B194-F40ABC262B20}" sibTransId="{EA60DC6D-D19A-4B04-98F4-CC94321603AE}"/>
    <dgm:cxn modelId="{5EF391BB-3BF1-4C5E-AFC1-DFB01563A631}" srcId="{3FEE7237-A892-4C72-A600-8325244395E4}" destId="{3D6AF820-0B36-49D9-A711-FA9CD9F22CFA}" srcOrd="3" destOrd="0" parTransId="{1AE04A44-BA0F-4CD0-927F-1F1E9BC2A2F9}" sibTransId="{01B533C5-92C6-4769-85D3-8F89480DBFCF}"/>
    <dgm:cxn modelId="{C4977DCB-5FA4-41CA-AFEE-F9C2FC5C98A5}" srcId="{FE271FDC-2F0E-4EA3-9F1D-0BCEFBD7C764}" destId="{BEB02E32-A8B4-44EE-9116-0B376FFD1315}" srcOrd="1" destOrd="0" parTransId="{A4B7FD42-8AD4-457A-B450-6F69C252F88B}" sibTransId="{D80FE686-6374-4780-ACB2-628DCEDAD104}"/>
    <dgm:cxn modelId="{FCB124D1-E0B0-4830-9F45-820D11E4CB07}" srcId="{4E069DD0-117E-47D9-AA1F-1E47BA6A453D}" destId="{55C065E4-08A3-4E33-A783-5652151A086A}" srcOrd="2" destOrd="0" parTransId="{087EE104-29F7-4B8C-9E03-823DF6CF33DD}" sibTransId="{7B7FE2F0-B217-4FF4-B52A-591F4CFD8984}"/>
    <dgm:cxn modelId="{17E816E4-CA55-46D7-810E-7D3FC0C92D88}" srcId="{3FEE7237-A892-4C72-A600-8325244395E4}" destId="{4E069DD0-117E-47D9-AA1F-1E47BA6A453D}" srcOrd="2" destOrd="0" parTransId="{8C5AB82E-6BFD-40F7-90C9-491033FC2DE8}" sibTransId="{9C5B9D17-729A-4220-9DDE-56324D5CE521}"/>
    <dgm:cxn modelId="{8C516CEB-DB2A-466A-B1F7-53A580B78242}" type="presOf" srcId="{3C53A72C-0913-4556-9179-927AB2EFAF02}" destId="{173BD9C5-F84E-473D-BE34-EB4F96F18819}" srcOrd="0" destOrd="2" presId="urn:microsoft.com/office/officeart/2005/8/layout/hList1"/>
    <dgm:cxn modelId="{94BDD3EC-E8B4-4F02-881A-2E4FE372CC58}" type="presOf" srcId="{26951D45-9377-4E58-9146-4D051302AD1D}" destId="{D5ECB00A-8365-4A87-BFB7-B9399BE4BE13}" srcOrd="0" destOrd="1" presId="urn:microsoft.com/office/officeart/2005/8/layout/hList1"/>
    <dgm:cxn modelId="{FEDADCF3-DEBB-4C3E-A452-5BB0D5487EC8}" srcId="{3FEE7237-A892-4C72-A600-8325244395E4}" destId="{FE271FDC-2F0E-4EA3-9F1D-0BCEFBD7C764}" srcOrd="0" destOrd="0" parTransId="{96A2760D-7AD7-47DD-83BB-4D176B2C5823}" sibTransId="{D4FFF996-0AF8-4CB2-984B-F705711C1C59}"/>
    <dgm:cxn modelId="{D65C58F7-FFF8-4FE7-9803-B5745F097607}" srcId="{3D6AF820-0B36-49D9-A711-FA9CD9F22CFA}" destId="{988C06A0-52C0-4ED7-9BD9-E7ABE233F169}" srcOrd="2" destOrd="0" parTransId="{47D6B99F-FDCB-46D4-9CE4-1755898FB6D8}" sibTransId="{AE7BFC69-CAB3-4B11-B5F0-997766E8FAEC}"/>
    <dgm:cxn modelId="{EC43ECFA-0550-42D3-8742-AC6377CBBF70}" srcId="{44A0DDD7-597E-4BA7-8770-82DBAF9941A7}" destId="{AF384283-BF9E-4E6F-A785-DC53EFE2907A}" srcOrd="0" destOrd="0" parTransId="{8A3F54F7-F259-4E86-8D34-1AD40A2B1977}" sibTransId="{AFF1A3A7-E6B9-464B-8BAA-A77085B6A693}"/>
    <dgm:cxn modelId="{192C6DFC-C148-4F48-B50E-D2926DD759ED}" type="presOf" srcId="{44A0DDD7-597E-4BA7-8770-82DBAF9941A7}" destId="{063FC4FC-CB0B-4C87-8339-F8BE66E01EBC}" srcOrd="0" destOrd="0" presId="urn:microsoft.com/office/officeart/2005/8/layout/hList1"/>
    <dgm:cxn modelId="{30C574FE-AA4B-4028-B716-A8CCB2ECE2FA}" type="presOf" srcId="{859CAAE7-B5FD-4900-917B-510AC0484F0C}" destId="{A76022DA-9E26-41B5-B0B7-217C0440EAEB}" srcOrd="0" destOrd="3" presId="urn:microsoft.com/office/officeart/2005/8/layout/hList1"/>
    <dgm:cxn modelId="{125B2F38-8B62-40A6-9DA3-27A08E40B08A}" type="presParOf" srcId="{73913BE6-FB4E-497F-998D-DB40189D12BF}" destId="{2687477D-F22E-42A9-BEBF-B5563A5C5F26}" srcOrd="0" destOrd="0" presId="urn:microsoft.com/office/officeart/2005/8/layout/hList1"/>
    <dgm:cxn modelId="{D353602B-9490-4B62-956B-BD1A92A5248C}" type="presParOf" srcId="{2687477D-F22E-42A9-BEBF-B5563A5C5F26}" destId="{C896DA41-281A-44AC-897F-14B283A7CAB3}" srcOrd="0" destOrd="0" presId="urn:microsoft.com/office/officeart/2005/8/layout/hList1"/>
    <dgm:cxn modelId="{907F69E1-782E-47F1-AE77-87CEFF4E5912}" type="presParOf" srcId="{2687477D-F22E-42A9-BEBF-B5563A5C5F26}" destId="{42B88C8F-96C6-4D0D-92A9-A7B5C2CB101A}" srcOrd="1" destOrd="0" presId="urn:microsoft.com/office/officeart/2005/8/layout/hList1"/>
    <dgm:cxn modelId="{24658B36-100C-4E72-9E45-30981EDD3167}" type="presParOf" srcId="{73913BE6-FB4E-497F-998D-DB40189D12BF}" destId="{FEBCCF79-0490-4397-8567-A0EBE960896D}" srcOrd="1" destOrd="0" presId="urn:microsoft.com/office/officeart/2005/8/layout/hList1"/>
    <dgm:cxn modelId="{D18F163F-6F4A-4BE5-8E17-A19A02F5CD38}" type="presParOf" srcId="{73913BE6-FB4E-497F-998D-DB40189D12BF}" destId="{0FC57A23-53E7-456B-BA1E-9DF40506CBA8}" srcOrd="2" destOrd="0" presId="urn:microsoft.com/office/officeart/2005/8/layout/hList1"/>
    <dgm:cxn modelId="{D256ED36-D9C9-4DA9-BD6B-FD0E982DA175}" type="presParOf" srcId="{0FC57A23-53E7-456B-BA1E-9DF40506CBA8}" destId="{063FC4FC-CB0B-4C87-8339-F8BE66E01EBC}" srcOrd="0" destOrd="0" presId="urn:microsoft.com/office/officeart/2005/8/layout/hList1"/>
    <dgm:cxn modelId="{E3EB25BA-53DF-4191-B3C4-4A0E9215B5F1}" type="presParOf" srcId="{0FC57A23-53E7-456B-BA1E-9DF40506CBA8}" destId="{173BD9C5-F84E-473D-BE34-EB4F96F18819}" srcOrd="1" destOrd="0" presId="urn:microsoft.com/office/officeart/2005/8/layout/hList1"/>
    <dgm:cxn modelId="{AC4E53AE-C094-45D6-9732-B93CFDC3FCDC}" type="presParOf" srcId="{73913BE6-FB4E-497F-998D-DB40189D12BF}" destId="{80025C54-1AA3-4F16-A658-EAB75C4A6E6D}" srcOrd="3" destOrd="0" presId="urn:microsoft.com/office/officeart/2005/8/layout/hList1"/>
    <dgm:cxn modelId="{70A79F59-1C34-4CE6-BA5E-6412711572BC}" type="presParOf" srcId="{73913BE6-FB4E-497F-998D-DB40189D12BF}" destId="{25ECE74F-0A98-4217-A434-C14B39C82E71}" srcOrd="4" destOrd="0" presId="urn:microsoft.com/office/officeart/2005/8/layout/hList1"/>
    <dgm:cxn modelId="{DD6C449C-437B-4EB1-A588-B598F0A954D7}" type="presParOf" srcId="{25ECE74F-0A98-4217-A434-C14B39C82E71}" destId="{4DDE001B-D451-467E-B202-BAF67B264AA9}" srcOrd="0" destOrd="0" presId="urn:microsoft.com/office/officeart/2005/8/layout/hList1"/>
    <dgm:cxn modelId="{FB3FAD0D-45B3-441B-8473-992796BB55F4}" type="presParOf" srcId="{25ECE74F-0A98-4217-A434-C14B39C82E71}" destId="{A76022DA-9E26-41B5-B0B7-217C0440EAEB}" srcOrd="1" destOrd="0" presId="urn:microsoft.com/office/officeart/2005/8/layout/hList1"/>
    <dgm:cxn modelId="{792BFF06-37E9-462D-A300-A87E54195F20}" type="presParOf" srcId="{73913BE6-FB4E-497F-998D-DB40189D12BF}" destId="{BA5F94EB-C9C1-4AAF-AD28-FB0C06BFE5FE}" srcOrd="5" destOrd="0" presId="urn:microsoft.com/office/officeart/2005/8/layout/hList1"/>
    <dgm:cxn modelId="{5FB3D342-DF0D-493F-94EA-BA7CFB526134}" type="presParOf" srcId="{73913BE6-FB4E-497F-998D-DB40189D12BF}" destId="{73C7F200-30FA-4FB5-9DAF-92BF2AF6824B}" srcOrd="6" destOrd="0" presId="urn:microsoft.com/office/officeart/2005/8/layout/hList1"/>
    <dgm:cxn modelId="{E7991380-42A9-4C23-9BFA-EBA9A81DF96A}" type="presParOf" srcId="{73C7F200-30FA-4FB5-9DAF-92BF2AF6824B}" destId="{5F593F79-42E1-42D9-B92C-7DEEBC4965B6}" srcOrd="0" destOrd="0" presId="urn:microsoft.com/office/officeart/2005/8/layout/hList1"/>
    <dgm:cxn modelId="{621FDA81-03B0-43D0-B061-E6FD29BED914}" type="presParOf" srcId="{73C7F200-30FA-4FB5-9DAF-92BF2AF6824B}" destId="{D5ECB00A-8365-4A87-BFB7-B9399BE4BE1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F5CB3-788B-4A3D-B84E-018989DDAAE0}">
      <dsp:nvSpPr>
        <dsp:cNvPr id="0" name=""/>
        <dsp:cNvSpPr/>
      </dsp:nvSpPr>
      <dsp:spPr>
        <a:xfrm>
          <a:off x="0" y="0"/>
          <a:ext cx="6730276" cy="0"/>
        </a:xfrm>
        <a:prstGeom prst="line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B5BB61-CCC2-4D6D-AB27-83C6BE1FEBA9}">
      <dsp:nvSpPr>
        <dsp:cNvPr id="0" name=""/>
        <dsp:cNvSpPr/>
      </dsp:nvSpPr>
      <dsp:spPr>
        <a:xfrm>
          <a:off x="0" y="0"/>
          <a:ext cx="1346055" cy="4050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POINT</a:t>
          </a:r>
          <a:endParaRPr lang="ko-KR" altLang="en-US" sz="2900" kern="1200" dirty="0"/>
        </a:p>
      </dsp:txBody>
      <dsp:txXfrm>
        <a:off x="0" y="0"/>
        <a:ext cx="1346055" cy="4050792"/>
      </dsp:txXfrm>
    </dsp:sp>
    <dsp:sp modelId="{0FB397D8-A5C6-4EF2-9E63-3081792F8E39}">
      <dsp:nvSpPr>
        <dsp:cNvPr id="0" name=""/>
        <dsp:cNvSpPr/>
      </dsp:nvSpPr>
      <dsp:spPr>
        <a:xfrm>
          <a:off x="1447009" y="63293"/>
          <a:ext cx="5283266" cy="1265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/>
            <a:t>동아리 모집 시기</a:t>
          </a:r>
          <a:r>
            <a:rPr lang="en-US" altLang="ko-KR" sz="3300" kern="1200" dirty="0"/>
            <a:t>, </a:t>
          </a:r>
          <a:r>
            <a:rPr lang="ko-KR" altLang="en-US" sz="3300" kern="1200" dirty="0"/>
            <a:t>활동 등 다양한 정보 제공</a:t>
          </a:r>
        </a:p>
      </dsp:txBody>
      <dsp:txXfrm>
        <a:off x="1447009" y="63293"/>
        <a:ext cx="5283266" cy="1265872"/>
      </dsp:txXfrm>
    </dsp:sp>
    <dsp:sp modelId="{B6AE3F9A-6EC3-424B-AD34-CDF7DE5EBB61}">
      <dsp:nvSpPr>
        <dsp:cNvPr id="0" name=""/>
        <dsp:cNvSpPr/>
      </dsp:nvSpPr>
      <dsp:spPr>
        <a:xfrm>
          <a:off x="1346055" y="1329166"/>
          <a:ext cx="53842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FB33AD3-70EB-48C4-90A8-8E61E5F9613D}">
      <dsp:nvSpPr>
        <dsp:cNvPr id="0" name=""/>
        <dsp:cNvSpPr/>
      </dsp:nvSpPr>
      <dsp:spPr>
        <a:xfrm>
          <a:off x="1447009" y="1392459"/>
          <a:ext cx="5283266" cy="1265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/>
            <a:t>다양한 분류 기준 제시</a:t>
          </a:r>
          <a:r>
            <a:rPr lang="en-US" altLang="ko-KR" sz="3300" kern="1200"/>
            <a:t>(</a:t>
          </a:r>
          <a:r>
            <a:rPr lang="ko-KR" altLang="en-US" sz="3300" kern="1200"/>
            <a:t>대분류</a:t>
          </a:r>
          <a:r>
            <a:rPr lang="en-US" altLang="ko-KR" sz="3300" kern="1200"/>
            <a:t>, </a:t>
          </a:r>
          <a:r>
            <a:rPr lang="ko-KR" altLang="en-US" sz="3300" kern="1200"/>
            <a:t>중분류</a:t>
          </a:r>
          <a:r>
            <a:rPr lang="en-US" altLang="ko-KR" sz="3300" kern="1200"/>
            <a:t>, </a:t>
          </a:r>
          <a:r>
            <a:rPr lang="ko-KR" altLang="en-US" sz="3300" kern="1200"/>
            <a:t>소분류</a:t>
          </a:r>
          <a:r>
            <a:rPr lang="en-US" altLang="ko-KR" sz="3300" kern="1200"/>
            <a:t>)</a:t>
          </a:r>
          <a:endParaRPr lang="ko-KR" altLang="en-US" sz="3300" kern="1200"/>
        </a:p>
      </dsp:txBody>
      <dsp:txXfrm>
        <a:off x="1447009" y="1392459"/>
        <a:ext cx="5283266" cy="1265872"/>
      </dsp:txXfrm>
    </dsp:sp>
    <dsp:sp modelId="{1A1B6D30-E7CE-4372-90BB-A09BB6D46178}">
      <dsp:nvSpPr>
        <dsp:cNvPr id="0" name=""/>
        <dsp:cNvSpPr/>
      </dsp:nvSpPr>
      <dsp:spPr>
        <a:xfrm>
          <a:off x="1346055" y="2658332"/>
          <a:ext cx="53842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258488-D15C-4110-AE9E-A654B7C3C10C}">
      <dsp:nvSpPr>
        <dsp:cNvPr id="0" name=""/>
        <dsp:cNvSpPr/>
      </dsp:nvSpPr>
      <dsp:spPr>
        <a:xfrm>
          <a:off x="1447009" y="2721625"/>
          <a:ext cx="5283266" cy="1265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/>
            <a:t>동아리 관리 기능은 전혀 없음</a:t>
          </a:r>
        </a:p>
      </dsp:txBody>
      <dsp:txXfrm>
        <a:off x="1447009" y="2721625"/>
        <a:ext cx="5283266" cy="1265872"/>
      </dsp:txXfrm>
    </dsp:sp>
    <dsp:sp modelId="{44894926-9C61-4AEC-B0A6-87E37BFBE6D7}">
      <dsp:nvSpPr>
        <dsp:cNvPr id="0" name=""/>
        <dsp:cNvSpPr/>
      </dsp:nvSpPr>
      <dsp:spPr>
        <a:xfrm>
          <a:off x="1346055" y="3987498"/>
          <a:ext cx="53842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84E-C888-4F95-A5A3-D84AEFF1ADCF}">
      <dsp:nvSpPr>
        <dsp:cNvPr id="0" name=""/>
        <dsp:cNvSpPr/>
      </dsp:nvSpPr>
      <dsp:spPr>
        <a:xfrm>
          <a:off x="0" y="0"/>
          <a:ext cx="47419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034CC-0C61-4CB4-9BAB-DB3EB39B8A49}">
      <dsp:nvSpPr>
        <dsp:cNvPr id="0" name=""/>
        <dsp:cNvSpPr/>
      </dsp:nvSpPr>
      <dsp:spPr>
        <a:xfrm>
          <a:off x="0" y="0"/>
          <a:ext cx="948392" cy="3715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POINT</a:t>
          </a:r>
          <a:endParaRPr lang="ko-KR" altLang="en-US" sz="2000" kern="1200"/>
        </a:p>
      </dsp:txBody>
      <dsp:txXfrm>
        <a:off x="0" y="0"/>
        <a:ext cx="948392" cy="3715603"/>
      </dsp:txXfrm>
    </dsp:sp>
    <dsp:sp modelId="{51A84612-6710-4724-B6CE-DA7DC9A54BDF}">
      <dsp:nvSpPr>
        <dsp:cNvPr id="0" name=""/>
        <dsp:cNvSpPr/>
      </dsp:nvSpPr>
      <dsp:spPr>
        <a:xfrm>
          <a:off x="1019521" y="86358"/>
          <a:ext cx="3722440" cy="172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동아리 정보 및 회원 관리 등 동아리 관리에 필요한 기능도 탑재</a:t>
          </a:r>
        </a:p>
      </dsp:txBody>
      <dsp:txXfrm>
        <a:off x="1019521" y="86358"/>
        <a:ext cx="3722440" cy="1727174"/>
      </dsp:txXfrm>
    </dsp:sp>
    <dsp:sp modelId="{C60E3F4B-E1EC-41D9-ABBE-9C941BD9B6C6}">
      <dsp:nvSpPr>
        <dsp:cNvPr id="0" name=""/>
        <dsp:cNvSpPr/>
      </dsp:nvSpPr>
      <dsp:spPr>
        <a:xfrm>
          <a:off x="948392" y="1813533"/>
          <a:ext cx="37935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92350-E75F-459F-B75E-5AD7C53875C5}">
      <dsp:nvSpPr>
        <dsp:cNvPr id="0" name=""/>
        <dsp:cNvSpPr/>
      </dsp:nvSpPr>
      <dsp:spPr>
        <a:xfrm>
          <a:off x="1019521" y="1899892"/>
          <a:ext cx="3722440" cy="172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리크루팅</a:t>
          </a:r>
          <a:r>
            <a:rPr lang="en-US" altLang="ko-KR" sz="2800" kern="1200" dirty="0"/>
            <a:t>(</a:t>
          </a:r>
          <a:r>
            <a:rPr lang="ko-KR" altLang="en-US" sz="2800" kern="1200" dirty="0"/>
            <a:t>모집관리</a:t>
          </a:r>
          <a:r>
            <a:rPr lang="en-US" altLang="ko-KR" sz="2800" kern="1200" dirty="0"/>
            <a:t>)</a:t>
          </a:r>
          <a:r>
            <a:rPr lang="ko-KR" altLang="en-US" sz="2800" kern="1200" dirty="0"/>
            <a:t>에 주로 한정된 기능들</a:t>
          </a:r>
        </a:p>
      </dsp:txBody>
      <dsp:txXfrm>
        <a:off x="1019521" y="1899892"/>
        <a:ext cx="3722440" cy="1727174"/>
      </dsp:txXfrm>
    </dsp:sp>
    <dsp:sp modelId="{E7A569A1-E3C4-4DC4-9C38-4B21762BB416}">
      <dsp:nvSpPr>
        <dsp:cNvPr id="0" name=""/>
        <dsp:cNvSpPr/>
      </dsp:nvSpPr>
      <dsp:spPr>
        <a:xfrm>
          <a:off x="948392" y="3627067"/>
          <a:ext cx="37935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97D8A-DEB1-4ECC-9F69-3AA65FBB2CE8}">
      <dsp:nvSpPr>
        <dsp:cNvPr id="0" name=""/>
        <dsp:cNvSpPr/>
      </dsp:nvSpPr>
      <dsp:spPr>
        <a:xfrm>
          <a:off x="0" y="0"/>
          <a:ext cx="46320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6A04DC-0F7D-44E4-A95A-AF7133584600}">
      <dsp:nvSpPr>
        <dsp:cNvPr id="0" name=""/>
        <dsp:cNvSpPr/>
      </dsp:nvSpPr>
      <dsp:spPr>
        <a:xfrm>
          <a:off x="0" y="0"/>
          <a:ext cx="926406" cy="3851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POINT</a:t>
          </a:r>
          <a:endParaRPr lang="ko-KR" altLang="en-US" sz="2000" kern="1200" dirty="0"/>
        </a:p>
      </dsp:txBody>
      <dsp:txXfrm>
        <a:off x="0" y="0"/>
        <a:ext cx="926406" cy="3851787"/>
      </dsp:txXfrm>
    </dsp:sp>
    <dsp:sp modelId="{B126C6B1-8DE8-4CD2-81AE-7E8B29994218}">
      <dsp:nvSpPr>
        <dsp:cNvPr id="0" name=""/>
        <dsp:cNvSpPr/>
      </dsp:nvSpPr>
      <dsp:spPr>
        <a:xfrm>
          <a:off x="995886" y="60184"/>
          <a:ext cx="3636144" cy="1203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동아리 관리 및 흥보에도 쓰일 수 있는 범용 어플</a:t>
          </a:r>
        </a:p>
      </dsp:txBody>
      <dsp:txXfrm>
        <a:off x="995886" y="60184"/>
        <a:ext cx="3636144" cy="1203683"/>
      </dsp:txXfrm>
    </dsp:sp>
    <dsp:sp modelId="{319C9969-BD28-4ADB-998C-CE18CC7106CC}">
      <dsp:nvSpPr>
        <dsp:cNvPr id="0" name=""/>
        <dsp:cNvSpPr/>
      </dsp:nvSpPr>
      <dsp:spPr>
        <a:xfrm>
          <a:off x="926406" y="1263867"/>
          <a:ext cx="370562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585E77-C20A-4343-B139-2514B1AF9F25}">
      <dsp:nvSpPr>
        <dsp:cNvPr id="0" name=""/>
        <dsp:cNvSpPr/>
      </dsp:nvSpPr>
      <dsp:spPr>
        <a:xfrm>
          <a:off x="995886" y="1324051"/>
          <a:ext cx="3636144" cy="1203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공지 관리</a:t>
          </a:r>
          <a:r>
            <a:rPr lang="en-US" altLang="ko-KR" sz="2500" kern="1200" dirty="0"/>
            <a:t>, </a:t>
          </a:r>
          <a:r>
            <a:rPr lang="ko-KR" altLang="en-US" sz="2500" kern="1200" dirty="0"/>
            <a:t>일정 관리 등 다양한 기능 탑재</a:t>
          </a:r>
        </a:p>
      </dsp:txBody>
      <dsp:txXfrm>
        <a:off x="995886" y="1324051"/>
        <a:ext cx="3636144" cy="1203683"/>
      </dsp:txXfrm>
    </dsp:sp>
    <dsp:sp modelId="{7767AFFB-4318-4F6D-9F04-7D0490E81803}">
      <dsp:nvSpPr>
        <dsp:cNvPr id="0" name=""/>
        <dsp:cNvSpPr/>
      </dsp:nvSpPr>
      <dsp:spPr>
        <a:xfrm>
          <a:off x="926406" y="2527735"/>
          <a:ext cx="370562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0B9B21-FE85-4A5D-BA4C-2352E9869F8E}">
      <dsp:nvSpPr>
        <dsp:cNvPr id="0" name=""/>
        <dsp:cNvSpPr/>
      </dsp:nvSpPr>
      <dsp:spPr>
        <a:xfrm>
          <a:off x="995886" y="2587919"/>
          <a:ext cx="3636144" cy="1203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기능들을 내 동아리에 맞추어 사용할 수는 없음</a:t>
          </a:r>
        </a:p>
      </dsp:txBody>
      <dsp:txXfrm>
        <a:off x="995886" y="2587919"/>
        <a:ext cx="3636144" cy="1203683"/>
      </dsp:txXfrm>
    </dsp:sp>
    <dsp:sp modelId="{9D7A0DEE-A6CF-4BA3-BBF3-AC7313C86F9E}">
      <dsp:nvSpPr>
        <dsp:cNvPr id="0" name=""/>
        <dsp:cNvSpPr/>
      </dsp:nvSpPr>
      <dsp:spPr>
        <a:xfrm>
          <a:off x="926406" y="3791602"/>
          <a:ext cx="370562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2847-23FC-4ACE-AABA-C0197BAD7446}">
      <dsp:nvSpPr>
        <dsp:cNvPr id="0" name=""/>
        <dsp:cNvSpPr/>
      </dsp:nvSpPr>
      <dsp:spPr>
        <a:xfrm rot="16200000">
          <a:off x="0" y="0"/>
          <a:ext cx="3935083" cy="39350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Business to Customer(</a:t>
          </a:r>
          <a:r>
            <a:rPr lang="ko-KR" altLang="en-US" sz="2500" kern="1200" dirty="0"/>
            <a:t>모든 학생</a:t>
          </a:r>
          <a:r>
            <a:rPr lang="en-US" altLang="ko-KR" sz="2500" kern="1200" dirty="0"/>
            <a:t>)</a:t>
          </a:r>
          <a:endParaRPr lang="ko-KR" altLang="en-US" sz="2500" kern="1200" dirty="0"/>
        </a:p>
      </dsp:txBody>
      <dsp:txXfrm rot="5400000">
        <a:off x="688640" y="983771"/>
        <a:ext cx="3246443" cy="1967541"/>
      </dsp:txXfrm>
    </dsp:sp>
    <dsp:sp modelId="{3C2EFE72-E6F7-4D3B-A34F-9F7BE0DD9E3D}">
      <dsp:nvSpPr>
        <dsp:cNvPr id="0" name=""/>
        <dsp:cNvSpPr/>
      </dsp:nvSpPr>
      <dsp:spPr>
        <a:xfrm rot="5400000">
          <a:off x="6037543" y="1155"/>
          <a:ext cx="3935083" cy="39350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More like Business to Business(</a:t>
          </a:r>
          <a:r>
            <a:rPr lang="ko-KR" altLang="en-US" sz="2500" kern="1200" dirty="0"/>
            <a:t>동아리 관리자</a:t>
          </a:r>
          <a:r>
            <a:rPr lang="en-US" altLang="ko-KR" sz="2500" kern="1200" dirty="0"/>
            <a:t>)</a:t>
          </a:r>
          <a:endParaRPr lang="ko-KR" altLang="en-US" sz="2500" kern="1200" dirty="0"/>
        </a:p>
      </dsp:txBody>
      <dsp:txXfrm rot="-5400000">
        <a:off x="6037543" y="984926"/>
        <a:ext cx="3246443" cy="19675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6DA41-281A-44AC-897F-14B283A7CAB3}">
      <dsp:nvSpPr>
        <dsp:cNvPr id="0" name=""/>
        <dsp:cNvSpPr/>
      </dsp:nvSpPr>
      <dsp:spPr>
        <a:xfrm>
          <a:off x="4149" y="866824"/>
          <a:ext cx="2495137" cy="99805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u="sng" kern="1200" dirty="0" err="1"/>
            <a:t>연민석</a:t>
          </a:r>
          <a:endParaRPr lang="ko-KR" altLang="en-US" sz="2000" u="sng" kern="1200" dirty="0"/>
        </a:p>
      </dsp:txBody>
      <dsp:txXfrm>
        <a:off x="4149" y="866824"/>
        <a:ext cx="2495137" cy="998055"/>
      </dsp:txXfrm>
    </dsp:sp>
    <dsp:sp modelId="{42B88C8F-96C6-4D0D-92A9-A7B5C2CB101A}">
      <dsp:nvSpPr>
        <dsp:cNvPr id="0" name=""/>
        <dsp:cNvSpPr/>
      </dsp:nvSpPr>
      <dsp:spPr>
        <a:xfrm>
          <a:off x="4149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FRONTEND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라우터</a:t>
          </a:r>
          <a:r>
            <a:rPr lang="en-US" altLang="ko-KR" sz="2000" kern="1200" dirty="0"/>
            <a:t>, fetcher </a:t>
          </a:r>
          <a:r>
            <a:rPr lang="ko-KR" altLang="en-US" sz="2000" kern="1200" dirty="0"/>
            <a:t>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프로젝트 </a:t>
          </a:r>
          <a:r>
            <a:rPr lang="en-US" altLang="ko-KR" sz="2000" kern="1200" dirty="0"/>
            <a:t>UI draft </a:t>
          </a:r>
          <a:r>
            <a:rPr lang="ko-KR" altLang="en-US" sz="2000" kern="1200" dirty="0"/>
            <a:t>작성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Latex </a:t>
          </a:r>
          <a:r>
            <a:rPr lang="ko-KR" altLang="en-US" sz="2000" kern="1200" dirty="0"/>
            <a:t>보고서 작성</a:t>
          </a:r>
        </a:p>
      </dsp:txBody>
      <dsp:txXfrm>
        <a:off x="4149" y="1864879"/>
        <a:ext cx="2495137" cy="2854800"/>
      </dsp:txXfrm>
    </dsp:sp>
    <dsp:sp modelId="{063FC4FC-CB0B-4C87-8339-F8BE66E01EBC}">
      <dsp:nvSpPr>
        <dsp:cNvPr id="0" name=""/>
        <dsp:cNvSpPr/>
      </dsp:nvSpPr>
      <dsp:spPr>
        <a:xfrm>
          <a:off x="2848606" y="866824"/>
          <a:ext cx="2495137" cy="998055"/>
        </a:xfrm>
        <a:prstGeom prst="rect">
          <a:avLst/>
        </a:prstGeom>
        <a:solidFill>
          <a:schemeClr val="accent1">
            <a:shade val="80000"/>
            <a:hueOff val="-177116"/>
            <a:satOff val="-8445"/>
            <a:lumOff val="10777"/>
            <a:alphaOff val="0"/>
          </a:schemeClr>
        </a:solidFill>
        <a:ln w="12700" cap="flat" cmpd="sng" algn="ctr">
          <a:solidFill>
            <a:schemeClr val="accent1">
              <a:shade val="80000"/>
              <a:hueOff val="-177116"/>
              <a:satOff val="-8445"/>
              <a:lumOff val="10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김재영</a:t>
          </a:r>
        </a:p>
      </dsp:txBody>
      <dsp:txXfrm>
        <a:off x="2848606" y="866824"/>
        <a:ext cx="2495137" cy="998055"/>
      </dsp:txXfrm>
    </dsp:sp>
    <dsp:sp modelId="{173BD9C5-F84E-473D-BE34-EB4F96F18819}">
      <dsp:nvSpPr>
        <dsp:cNvPr id="0" name=""/>
        <dsp:cNvSpPr/>
      </dsp:nvSpPr>
      <dsp:spPr>
        <a:xfrm>
          <a:off x="2848606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FRONTEND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UI </a:t>
          </a:r>
          <a:r>
            <a:rPr lang="ko-KR" altLang="en-US" sz="2000" kern="1200" dirty="0"/>
            <a:t>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Latex </a:t>
          </a:r>
          <a:r>
            <a:rPr lang="ko-KR" altLang="en-US" sz="2000" kern="1200" dirty="0"/>
            <a:t>보고서 작성</a:t>
          </a:r>
        </a:p>
      </dsp:txBody>
      <dsp:txXfrm>
        <a:off x="2848606" y="1864879"/>
        <a:ext cx="2495137" cy="2854800"/>
      </dsp:txXfrm>
    </dsp:sp>
    <dsp:sp modelId="{4DDE001B-D451-467E-B202-BAF67B264AA9}">
      <dsp:nvSpPr>
        <dsp:cNvPr id="0" name=""/>
        <dsp:cNvSpPr/>
      </dsp:nvSpPr>
      <dsp:spPr>
        <a:xfrm>
          <a:off x="5693063" y="866824"/>
          <a:ext cx="2495137" cy="998055"/>
        </a:xfrm>
        <a:prstGeom prst="rect">
          <a:avLst/>
        </a:prstGeom>
        <a:solidFill>
          <a:schemeClr val="accent1">
            <a:shade val="80000"/>
            <a:hueOff val="-354233"/>
            <a:satOff val="-16890"/>
            <a:lumOff val="21553"/>
            <a:alphaOff val="0"/>
          </a:schemeClr>
        </a:solidFill>
        <a:ln w="12700" cap="flat" cmpd="sng" algn="ctr">
          <a:solidFill>
            <a:schemeClr val="accent1">
              <a:shade val="80000"/>
              <a:hueOff val="-354233"/>
              <a:satOff val="-16890"/>
              <a:lumOff val="215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문태주</a:t>
          </a:r>
        </a:p>
      </dsp:txBody>
      <dsp:txXfrm>
        <a:off x="5693063" y="866824"/>
        <a:ext cx="2495137" cy="998055"/>
      </dsp:txXfrm>
    </dsp:sp>
    <dsp:sp modelId="{A76022DA-9E26-41B5-B0B7-217C0440EAEB}">
      <dsp:nvSpPr>
        <dsp:cNvPr id="0" name=""/>
        <dsp:cNvSpPr/>
      </dsp:nvSpPr>
      <dsp:spPr>
        <a:xfrm>
          <a:off x="5693063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BACKEND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API </a:t>
          </a:r>
          <a:r>
            <a:rPr lang="ko-KR" altLang="en-US" sz="2000" kern="1200" dirty="0"/>
            <a:t>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DEVOPS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데이터 구조 정의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발표자</a:t>
          </a:r>
        </a:p>
      </dsp:txBody>
      <dsp:txXfrm>
        <a:off x="5693063" y="1864879"/>
        <a:ext cx="2495137" cy="2854800"/>
      </dsp:txXfrm>
    </dsp:sp>
    <dsp:sp modelId="{5F593F79-42E1-42D9-B92C-7DEEBC4965B6}">
      <dsp:nvSpPr>
        <dsp:cNvPr id="0" name=""/>
        <dsp:cNvSpPr/>
      </dsp:nvSpPr>
      <dsp:spPr>
        <a:xfrm>
          <a:off x="8537520" y="866824"/>
          <a:ext cx="2495137" cy="998055"/>
        </a:xfrm>
        <a:prstGeom prst="rect">
          <a:avLst/>
        </a:prstGeom>
        <a:solidFill>
          <a:schemeClr val="accent1">
            <a:shade val="80000"/>
            <a:hueOff val="-531349"/>
            <a:satOff val="-25335"/>
            <a:lumOff val="32330"/>
            <a:alphaOff val="0"/>
          </a:schemeClr>
        </a:solidFill>
        <a:ln w="12700" cap="flat" cmpd="sng" algn="ctr">
          <a:solidFill>
            <a:schemeClr val="accent1">
              <a:shade val="80000"/>
              <a:hueOff val="-531349"/>
              <a:satOff val="-25335"/>
              <a:lumOff val="323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이선종</a:t>
          </a:r>
          <a:endParaRPr lang="ko-KR" altLang="en-US" sz="2000" kern="1200" dirty="0"/>
        </a:p>
      </dsp:txBody>
      <dsp:txXfrm>
        <a:off x="8537520" y="866824"/>
        <a:ext cx="2495137" cy="998055"/>
      </dsp:txXfrm>
    </dsp:sp>
    <dsp:sp modelId="{D5ECB00A-8365-4A87-BFB7-B9399BE4BE13}">
      <dsp:nvSpPr>
        <dsp:cNvPr id="0" name=""/>
        <dsp:cNvSpPr/>
      </dsp:nvSpPr>
      <dsp:spPr>
        <a:xfrm>
          <a:off x="8537520" y="1864879"/>
          <a:ext cx="2495137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BACKEND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미들웨어 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PPT </a:t>
          </a:r>
          <a:r>
            <a:rPr lang="ko-KR" altLang="en-US" sz="2000" kern="1200" dirty="0"/>
            <a:t>제작</a:t>
          </a:r>
        </a:p>
      </dsp:txBody>
      <dsp:txXfrm>
        <a:off x="8537520" y="1864879"/>
        <a:ext cx="2495137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53271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03574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610102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41701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sz="100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68239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6852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390845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699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01451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084458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45967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A8D24A4-5FEC-4062-8995-EB21925B3B40}" type="datetime1">
              <a:rPr lang="en-US" smtClean="0"/>
              <a:t>9/14/2022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12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2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microsoft.com/office/2007/relationships/hdphoto" Target="../media/hdphoto2.wdp"/><Relationship Id="rId7" Type="http://schemas.openxmlformats.org/officeDocument/2006/relationships/hyperlink" Target="https://mycampus.kr/sit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log.io/@sgwon1996/%EB%8F%99%EB%B0%A9-%ED%95%9C%EC%96%91%EB%8C%80-%EC%A4%91%EC%95%99%EB%8F%99%EC%95%84%EB%A6%AC-%EC%86%8C%EA%B0%9C-%ED%94%8C%EB%9E%AB%ED%8F%BC" TargetMode="External"/><Relationship Id="rId5" Type="http://schemas.openxmlformats.org/officeDocument/2006/relationships/hyperlink" Target="http://www.newshyu.com/news/articleView.html?idxno=1002064" TargetMode="External"/><Relationship Id="rId4" Type="http://schemas.openxmlformats.org/officeDocument/2006/relationships/hyperlink" Target="skklub.com" TargetMode="External"/><Relationship Id="rId9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2AD7EC-92E8-0559-9CF1-E991982F1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r>
              <a:rPr lang="en-US" altLang="ko-KR" dirty="0"/>
              <a:t>[Team f]</a:t>
            </a:r>
            <a:br>
              <a:rPr lang="en-US" altLang="ko-KR" dirty="0"/>
            </a:br>
            <a:r>
              <a:rPr lang="ko-KR" altLang="en-US" dirty="0"/>
              <a:t>이런 </a:t>
            </a:r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6AF921-D917-0A6E-CC04-6F0DD5021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/>
          </a:bodyPr>
          <a:lstStyle/>
          <a:p>
            <a:r>
              <a:rPr lang="ko-KR" altLang="en-US" u="sng">
                <a:solidFill>
                  <a:srgbClr val="000000"/>
                </a:solidFill>
              </a:rPr>
              <a:t>연민석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김재영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문태주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이선종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5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6D6BEB3-374F-DD4E-02C1-A38D87537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6"/>
          <a:stretch/>
        </p:blipFill>
        <p:spPr bwMode="auto">
          <a:xfrm>
            <a:off x="823396" y="1898472"/>
            <a:ext cx="3573675" cy="3151981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5EACB602-89DA-1490-66EA-D70D98A22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13915"/>
              </p:ext>
            </p:extLst>
          </p:nvPr>
        </p:nvGraphicFramePr>
        <p:xfrm>
          <a:off x="6386286" y="2456596"/>
          <a:ext cx="4741962" cy="3715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2988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8C5A0C-DFA5-20EF-91F8-905B95E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41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마이캠퍼스</a:t>
            </a:r>
            <a:endParaRPr lang="en-US" altLang="ko-KR" sz="41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6" name="Oval 28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76FC97-25F8-A8CD-23F2-E8E493CABE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" r="8629" b="1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537FF-136C-B708-DEC1-29276FBC5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8" r="17284" b="-2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1AFD5C1-4293-E6B7-2E49-538386C86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710566"/>
              </p:ext>
            </p:extLst>
          </p:nvPr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4199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D727F-34AD-AF12-ED17-321D2F06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dirty="0"/>
              <a:t>문제 설명 및 해결책</a:t>
            </a: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D2447E-21D4-E99F-E905-1CAC6B0FC9A3}"/>
              </a:ext>
            </a:extLst>
          </p:cNvPr>
          <p:cNvGrpSpPr/>
          <p:nvPr/>
        </p:nvGrpSpPr>
        <p:grpSpPr>
          <a:xfrm>
            <a:off x="1088029" y="2385390"/>
            <a:ext cx="10022292" cy="3617845"/>
            <a:chOff x="1088029" y="2385390"/>
            <a:chExt cx="10022292" cy="3617845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4503E9C-AFD7-643E-3DEB-5664A94F3A08}"/>
                </a:ext>
              </a:extLst>
            </p:cNvPr>
            <p:cNvSpPr>
              <a:spLocks/>
            </p:cNvSpPr>
            <p:nvPr/>
          </p:nvSpPr>
          <p:spPr>
            <a:xfrm>
              <a:off x="1088029" y="2718507"/>
              <a:ext cx="3019980" cy="1799830"/>
            </a:xfrm>
            <a:custGeom>
              <a:avLst/>
              <a:gdLst>
                <a:gd name="connsiteX0" fmla="*/ 0 w 1838086"/>
                <a:gd name="connsiteY0" fmla="*/ 112320 h 1123200"/>
                <a:gd name="connsiteX1" fmla="*/ 112320 w 1838086"/>
                <a:gd name="connsiteY1" fmla="*/ 0 h 1123200"/>
                <a:gd name="connsiteX2" fmla="*/ 1725766 w 1838086"/>
                <a:gd name="connsiteY2" fmla="*/ 0 h 1123200"/>
                <a:gd name="connsiteX3" fmla="*/ 1838086 w 1838086"/>
                <a:gd name="connsiteY3" fmla="*/ 112320 h 1123200"/>
                <a:gd name="connsiteX4" fmla="*/ 1838086 w 1838086"/>
                <a:gd name="connsiteY4" fmla="*/ 1010880 h 1123200"/>
                <a:gd name="connsiteX5" fmla="*/ 1725766 w 1838086"/>
                <a:gd name="connsiteY5" fmla="*/ 1123200 h 1123200"/>
                <a:gd name="connsiteX6" fmla="*/ 112320 w 1838086"/>
                <a:gd name="connsiteY6" fmla="*/ 1123200 h 1123200"/>
                <a:gd name="connsiteX7" fmla="*/ 0 w 1838086"/>
                <a:gd name="connsiteY7" fmla="*/ 1010880 h 1123200"/>
                <a:gd name="connsiteX8" fmla="*/ 0 w 1838086"/>
                <a:gd name="connsiteY8" fmla="*/ 112320 h 112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23200">
                  <a:moveTo>
                    <a:pt x="0" y="112320"/>
                  </a:moveTo>
                  <a:cubicBezTo>
                    <a:pt x="0" y="50287"/>
                    <a:pt x="50287" y="0"/>
                    <a:pt x="112320" y="0"/>
                  </a:cubicBezTo>
                  <a:lnTo>
                    <a:pt x="1725766" y="0"/>
                  </a:lnTo>
                  <a:cubicBezTo>
                    <a:pt x="1787799" y="0"/>
                    <a:pt x="1838086" y="50287"/>
                    <a:pt x="1838086" y="112320"/>
                  </a:cubicBezTo>
                  <a:lnTo>
                    <a:pt x="1838086" y="1010880"/>
                  </a:lnTo>
                  <a:cubicBezTo>
                    <a:pt x="1838086" y="1072913"/>
                    <a:pt x="1787799" y="1123200"/>
                    <a:pt x="1725766" y="1123200"/>
                  </a:cubicBezTo>
                  <a:lnTo>
                    <a:pt x="112320" y="1123200"/>
                  </a:lnTo>
                  <a:cubicBezTo>
                    <a:pt x="50287" y="1123200"/>
                    <a:pt x="0" y="1072913"/>
                    <a:pt x="0" y="1010880"/>
                  </a:cubicBezTo>
                  <a:lnTo>
                    <a:pt x="0" y="1123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487026" numCol="1" spcCol="1270" anchor="b" anchorCtr="0">
              <a:normAutofit/>
            </a:bodyPr>
            <a:lstStyle/>
            <a:p>
              <a:pPr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dirty="0"/>
                <a:t>동아리 관리자에게 필요한 충분한 서비스를 제공하지 않음</a:t>
              </a: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CE4F9C5-F283-193D-EBAE-6A46A32E6243}"/>
                </a:ext>
              </a:extLst>
            </p:cNvPr>
            <p:cNvSpPr>
              <a:spLocks/>
            </p:cNvSpPr>
            <p:nvPr/>
          </p:nvSpPr>
          <p:spPr>
            <a:xfrm>
              <a:off x="2438036" y="4076675"/>
              <a:ext cx="2557120" cy="1799830"/>
            </a:xfrm>
            <a:custGeom>
              <a:avLst/>
              <a:gdLst>
                <a:gd name="connsiteX0" fmla="*/ 0 w 1838086"/>
                <a:gd name="connsiteY0" fmla="*/ 149760 h 1497600"/>
                <a:gd name="connsiteX1" fmla="*/ 149760 w 1838086"/>
                <a:gd name="connsiteY1" fmla="*/ 0 h 1497600"/>
                <a:gd name="connsiteX2" fmla="*/ 1688326 w 1838086"/>
                <a:gd name="connsiteY2" fmla="*/ 0 h 1497600"/>
                <a:gd name="connsiteX3" fmla="*/ 1838086 w 1838086"/>
                <a:gd name="connsiteY3" fmla="*/ 149760 h 1497600"/>
                <a:gd name="connsiteX4" fmla="*/ 1838086 w 1838086"/>
                <a:gd name="connsiteY4" fmla="*/ 1347840 h 1497600"/>
                <a:gd name="connsiteX5" fmla="*/ 1688326 w 1838086"/>
                <a:gd name="connsiteY5" fmla="*/ 1497600 h 1497600"/>
                <a:gd name="connsiteX6" fmla="*/ 149760 w 1838086"/>
                <a:gd name="connsiteY6" fmla="*/ 1497600 h 1497600"/>
                <a:gd name="connsiteX7" fmla="*/ 0 w 1838086"/>
                <a:gd name="connsiteY7" fmla="*/ 1347840 h 1497600"/>
                <a:gd name="connsiteX8" fmla="*/ 0 w 1838086"/>
                <a:gd name="connsiteY8" fmla="*/ 149760 h 14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497600">
                  <a:moveTo>
                    <a:pt x="0" y="149760"/>
                  </a:moveTo>
                  <a:cubicBezTo>
                    <a:pt x="0" y="67050"/>
                    <a:pt x="67050" y="0"/>
                    <a:pt x="149760" y="0"/>
                  </a:cubicBezTo>
                  <a:lnTo>
                    <a:pt x="1688326" y="0"/>
                  </a:lnTo>
                  <a:cubicBezTo>
                    <a:pt x="1771036" y="0"/>
                    <a:pt x="1838086" y="67050"/>
                    <a:pt x="1838086" y="149760"/>
                  </a:cubicBezTo>
                  <a:lnTo>
                    <a:pt x="1838086" y="1347840"/>
                  </a:lnTo>
                  <a:cubicBezTo>
                    <a:pt x="1838086" y="1430550"/>
                    <a:pt x="1771036" y="1497600"/>
                    <a:pt x="1688326" y="1497600"/>
                  </a:cubicBezTo>
                  <a:lnTo>
                    <a:pt x="149760" y="1497600"/>
                  </a:lnTo>
                  <a:cubicBezTo>
                    <a:pt x="67050" y="1497600"/>
                    <a:pt x="0" y="1430550"/>
                    <a:pt x="0" y="1347840"/>
                  </a:cubicBezTo>
                  <a:lnTo>
                    <a:pt x="0" y="14976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775" tIns="228775" rIns="228775" bIns="228775" numCol="1" spcCol="1270" anchor="ctr" anchorCtr="0">
              <a:normAutofit/>
            </a:bodyPr>
            <a:lstStyle/>
            <a:p>
              <a:pPr marL="0" lvl="1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2400"/>
                <a:t>동아리 관리의 내용이 형식화되어 있음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A59189B-A63A-3CB7-7A02-AA834FE4B0A2}"/>
                </a:ext>
              </a:extLst>
            </p:cNvPr>
            <p:cNvSpPr>
              <a:spLocks/>
            </p:cNvSpPr>
            <p:nvPr/>
          </p:nvSpPr>
          <p:spPr>
            <a:xfrm>
              <a:off x="5089717" y="3774211"/>
              <a:ext cx="884560" cy="604927"/>
            </a:xfrm>
            <a:custGeom>
              <a:avLst/>
              <a:gdLst>
                <a:gd name="connsiteX0" fmla="*/ 0 w 590732"/>
                <a:gd name="connsiteY0" fmla="*/ 91526 h 457630"/>
                <a:gd name="connsiteX1" fmla="*/ 361917 w 590732"/>
                <a:gd name="connsiteY1" fmla="*/ 91526 h 457630"/>
                <a:gd name="connsiteX2" fmla="*/ 361917 w 590732"/>
                <a:gd name="connsiteY2" fmla="*/ 0 h 457630"/>
                <a:gd name="connsiteX3" fmla="*/ 590732 w 590732"/>
                <a:gd name="connsiteY3" fmla="*/ 228815 h 457630"/>
                <a:gd name="connsiteX4" fmla="*/ 361917 w 590732"/>
                <a:gd name="connsiteY4" fmla="*/ 457630 h 457630"/>
                <a:gd name="connsiteX5" fmla="*/ 361917 w 590732"/>
                <a:gd name="connsiteY5" fmla="*/ 366104 h 457630"/>
                <a:gd name="connsiteX6" fmla="*/ 0 w 590732"/>
                <a:gd name="connsiteY6" fmla="*/ 366104 h 457630"/>
                <a:gd name="connsiteX7" fmla="*/ 0 w 590732"/>
                <a:gd name="connsiteY7" fmla="*/ 91526 h 45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732" h="457630">
                  <a:moveTo>
                    <a:pt x="0" y="91526"/>
                  </a:moveTo>
                  <a:lnTo>
                    <a:pt x="361917" y="91526"/>
                  </a:lnTo>
                  <a:lnTo>
                    <a:pt x="361917" y="0"/>
                  </a:lnTo>
                  <a:lnTo>
                    <a:pt x="590732" y="228815"/>
                  </a:lnTo>
                  <a:lnTo>
                    <a:pt x="361917" y="457630"/>
                  </a:lnTo>
                  <a:lnTo>
                    <a:pt x="361917" y="366104"/>
                  </a:lnTo>
                  <a:lnTo>
                    <a:pt x="0" y="366104"/>
                  </a:lnTo>
                  <a:lnTo>
                    <a:pt x="0" y="9152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1526" rIns="137289" bIns="91526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301D09A-E59D-F8E7-08D3-53FE9767EFFF}"/>
                </a:ext>
              </a:extLst>
            </p:cNvPr>
            <p:cNvSpPr>
              <a:spLocks/>
            </p:cNvSpPr>
            <p:nvPr/>
          </p:nvSpPr>
          <p:spPr>
            <a:xfrm>
              <a:off x="6068838" y="2385390"/>
              <a:ext cx="3019980" cy="2037348"/>
            </a:xfrm>
            <a:custGeom>
              <a:avLst/>
              <a:gdLst>
                <a:gd name="connsiteX0" fmla="*/ 0 w 1838086"/>
                <a:gd name="connsiteY0" fmla="*/ 112320 h 1123200"/>
                <a:gd name="connsiteX1" fmla="*/ 112320 w 1838086"/>
                <a:gd name="connsiteY1" fmla="*/ 0 h 1123200"/>
                <a:gd name="connsiteX2" fmla="*/ 1725766 w 1838086"/>
                <a:gd name="connsiteY2" fmla="*/ 0 h 1123200"/>
                <a:gd name="connsiteX3" fmla="*/ 1838086 w 1838086"/>
                <a:gd name="connsiteY3" fmla="*/ 112320 h 1123200"/>
                <a:gd name="connsiteX4" fmla="*/ 1838086 w 1838086"/>
                <a:gd name="connsiteY4" fmla="*/ 1010880 h 1123200"/>
                <a:gd name="connsiteX5" fmla="*/ 1725766 w 1838086"/>
                <a:gd name="connsiteY5" fmla="*/ 1123200 h 1123200"/>
                <a:gd name="connsiteX6" fmla="*/ 112320 w 1838086"/>
                <a:gd name="connsiteY6" fmla="*/ 1123200 h 1123200"/>
                <a:gd name="connsiteX7" fmla="*/ 0 w 1838086"/>
                <a:gd name="connsiteY7" fmla="*/ 1010880 h 1123200"/>
                <a:gd name="connsiteX8" fmla="*/ 0 w 1838086"/>
                <a:gd name="connsiteY8" fmla="*/ 112320 h 112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23200">
                  <a:moveTo>
                    <a:pt x="0" y="112320"/>
                  </a:moveTo>
                  <a:cubicBezTo>
                    <a:pt x="0" y="50287"/>
                    <a:pt x="50287" y="0"/>
                    <a:pt x="112320" y="0"/>
                  </a:cubicBezTo>
                  <a:lnTo>
                    <a:pt x="1725766" y="0"/>
                  </a:lnTo>
                  <a:cubicBezTo>
                    <a:pt x="1787799" y="0"/>
                    <a:pt x="1838086" y="50287"/>
                    <a:pt x="1838086" y="112320"/>
                  </a:cubicBezTo>
                  <a:lnTo>
                    <a:pt x="1838086" y="1010880"/>
                  </a:lnTo>
                  <a:cubicBezTo>
                    <a:pt x="1838086" y="1072913"/>
                    <a:pt x="1787799" y="1123200"/>
                    <a:pt x="1725766" y="1123200"/>
                  </a:cubicBezTo>
                  <a:lnTo>
                    <a:pt x="112320" y="1123200"/>
                  </a:lnTo>
                  <a:cubicBezTo>
                    <a:pt x="50287" y="1123200"/>
                    <a:pt x="0" y="1072913"/>
                    <a:pt x="0" y="1010880"/>
                  </a:cubicBezTo>
                  <a:lnTo>
                    <a:pt x="0" y="11232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487026" numCol="1" spcCol="1270" anchor="b" anchorCtr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dirty="0"/>
                <a:t>관리자에게 필요한 모집 관리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일정 관리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공지 관리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유저 관리의 필수 </a:t>
              </a:r>
              <a:r>
                <a:rPr lang="en-US" altLang="ko-KR" sz="2000" dirty="0"/>
                <a:t>4</a:t>
              </a:r>
              <a:r>
                <a:rPr lang="ko-KR" altLang="en-US" sz="2000" dirty="0"/>
                <a:t>가지 기능 탑재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FCA4367-B68F-244F-B98E-23C3571383BD}"/>
                </a:ext>
              </a:extLst>
            </p:cNvPr>
            <p:cNvSpPr>
              <a:spLocks/>
            </p:cNvSpPr>
            <p:nvPr/>
          </p:nvSpPr>
          <p:spPr>
            <a:xfrm>
              <a:off x="7067315" y="4001038"/>
              <a:ext cx="4043006" cy="2002197"/>
            </a:xfrm>
            <a:custGeom>
              <a:avLst/>
              <a:gdLst>
                <a:gd name="connsiteX0" fmla="*/ 0 w 1838086"/>
                <a:gd name="connsiteY0" fmla="*/ 149760 h 1497600"/>
                <a:gd name="connsiteX1" fmla="*/ 149760 w 1838086"/>
                <a:gd name="connsiteY1" fmla="*/ 0 h 1497600"/>
                <a:gd name="connsiteX2" fmla="*/ 1688326 w 1838086"/>
                <a:gd name="connsiteY2" fmla="*/ 0 h 1497600"/>
                <a:gd name="connsiteX3" fmla="*/ 1838086 w 1838086"/>
                <a:gd name="connsiteY3" fmla="*/ 149760 h 1497600"/>
                <a:gd name="connsiteX4" fmla="*/ 1838086 w 1838086"/>
                <a:gd name="connsiteY4" fmla="*/ 1347840 h 1497600"/>
                <a:gd name="connsiteX5" fmla="*/ 1688326 w 1838086"/>
                <a:gd name="connsiteY5" fmla="*/ 1497600 h 1497600"/>
                <a:gd name="connsiteX6" fmla="*/ 149760 w 1838086"/>
                <a:gd name="connsiteY6" fmla="*/ 1497600 h 1497600"/>
                <a:gd name="connsiteX7" fmla="*/ 0 w 1838086"/>
                <a:gd name="connsiteY7" fmla="*/ 1347840 h 1497600"/>
                <a:gd name="connsiteX8" fmla="*/ 0 w 1838086"/>
                <a:gd name="connsiteY8" fmla="*/ 149760 h 14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497600">
                  <a:moveTo>
                    <a:pt x="0" y="149760"/>
                  </a:moveTo>
                  <a:cubicBezTo>
                    <a:pt x="0" y="67050"/>
                    <a:pt x="67050" y="0"/>
                    <a:pt x="149760" y="0"/>
                  </a:cubicBezTo>
                  <a:lnTo>
                    <a:pt x="1688326" y="0"/>
                  </a:lnTo>
                  <a:cubicBezTo>
                    <a:pt x="1771036" y="0"/>
                    <a:pt x="1838086" y="67050"/>
                    <a:pt x="1838086" y="149760"/>
                  </a:cubicBezTo>
                  <a:lnTo>
                    <a:pt x="1838086" y="1347840"/>
                  </a:lnTo>
                  <a:cubicBezTo>
                    <a:pt x="1838086" y="1430550"/>
                    <a:pt x="1771036" y="1497600"/>
                    <a:pt x="1688326" y="1497600"/>
                  </a:cubicBezTo>
                  <a:lnTo>
                    <a:pt x="149760" y="1497600"/>
                  </a:lnTo>
                  <a:cubicBezTo>
                    <a:pt x="67050" y="1497600"/>
                    <a:pt x="0" y="1430550"/>
                    <a:pt x="0" y="1347840"/>
                  </a:cubicBezTo>
                  <a:lnTo>
                    <a:pt x="0" y="14976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775" tIns="228775" rIns="228775" bIns="228775" numCol="1" spcCol="1270" anchor="ctr" anchorCtr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/>
                <a:t>위 필수 </a:t>
              </a:r>
              <a:r>
                <a:rPr lang="en-US" altLang="ko-KR" sz="2000"/>
                <a:t>4</a:t>
              </a:r>
              <a:r>
                <a:rPr lang="ko-KR" altLang="en-US" sz="2000"/>
                <a:t>가지 기능의 테이블의 </a:t>
              </a:r>
              <a:r>
                <a:rPr lang="en-US" altLang="ko-KR" sz="2000"/>
                <a:t>column</a:t>
              </a:r>
              <a:r>
                <a:rPr lang="ko-KR" altLang="en-US" sz="2000"/>
                <a:t>을 자유롭게 추가할 수 있는 </a:t>
              </a:r>
              <a:r>
                <a:rPr lang="en-US" altLang="ko-KR" sz="2000"/>
                <a:t>custom </a:t>
              </a:r>
              <a:r>
                <a:rPr lang="ko-KR" altLang="en-US" sz="2000"/>
                <a:t>기능 제공</a:t>
              </a:r>
              <a:br>
                <a:rPr lang="en-US" altLang="ko-KR" sz="2000"/>
              </a:br>
              <a:r>
                <a:rPr lang="en-US" altLang="ko-KR" sz="2000"/>
                <a:t>(customizable but easy to use)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14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EBA61B-E4E9-C797-F154-8268F6919AA4}"/>
              </a:ext>
            </a:extLst>
          </p:cNvPr>
          <p:cNvSpPr/>
          <p:nvPr/>
        </p:nvSpPr>
        <p:spPr>
          <a:xfrm>
            <a:off x="1490145" y="2376862"/>
            <a:ext cx="2640646" cy="2104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b="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0. </a:t>
            </a:r>
            <a:r>
              <a:rPr lang="ko-KR" altLang="en-US" sz="3000" b="0" cap="all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개괄</a:t>
            </a:r>
            <a:endParaRPr lang="en-US" altLang="ko-KR" sz="3000" b="0" cap="all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424B7F6-5282-AA25-E8D7-9B05504CAF30}"/>
              </a:ext>
            </a:extLst>
          </p:cNvPr>
          <p:cNvSpPr/>
          <p:nvPr/>
        </p:nvSpPr>
        <p:spPr>
          <a:xfrm>
            <a:off x="6081713" y="78570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 dirty="0"/>
              <a:t>모집관리</a:t>
            </a:r>
            <a:r>
              <a:rPr lang="en-US" altLang="ko-KR" sz="2200" kern="1200" dirty="0"/>
              <a:t>: </a:t>
            </a:r>
            <a:r>
              <a:rPr lang="ko-KR" altLang="en-US" sz="2200" kern="1200" dirty="0"/>
              <a:t>서류 질문 뿐만 아니라 면접 질문</a:t>
            </a:r>
            <a:r>
              <a:rPr lang="en-US" altLang="ko-KR" sz="2200" kern="1200" dirty="0"/>
              <a:t>, </a:t>
            </a:r>
            <a:r>
              <a:rPr lang="ko-KR" altLang="en-US" sz="2200" kern="1200" dirty="0"/>
              <a:t>합격자 산출까지 완벽한 모집관리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D16A473-16C5-CAB1-2C7B-03F5DFF0E158}"/>
              </a:ext>
            </a:extLst>
          </p:cNvPr>
          <p:cNvSpPr/>
          <p:nvPr/>
        </p:nvSpPr>
        <p:spPr>
          <a:xfrm>
            <a:off x="6081713" y="212319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/>
              <a:t>공지 관리</a:t>
            </a:r>
            <a:r>
              <a:rPr lang="en-US" altLang="ko-KR" sz="2200" kern="1200"/>
              <a:t>: </a:t>
            </a:r>
            <a:r>
              <a:rPr lang="ko-KR" altLang="en-US" sz="2200" kern="1200"/>
              <a:t>더 빠르게 공지를 찾을 수 있게 다양한 해시태그 기능을 제공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61E297C-A621-CF0D-3457-3926191C8238}"/>
              </a:ext>
            </a:extLst>
          </p:cNvPr>
          <p:cNvSpPr/>
          <p:nvPr/>
        </p:nvSpPr>
        <p:spPr>
          <a:xfrm>
            <a:off x="6081713" y="346068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 dirty="0"/>
              <a:t>일정 관리</a:t>
            </a:r>
            <a:r>
              <a:rPr lang="en-US" altLang="ko-KR" sz="2200" kern="1200" dirty="0"/>
              <a:t>: </a:t>
            </a:r>
            <a:r>
              <a:rPr lang="ko-KR" altLang="en-US" sz="2200" kern="1200" dirty="0"/>
              <a:t>달력 형식으로 직관적인 일정 관리</a:t>
            </a:r>
            <a:r>
              <a:rPr lang="en-US" altLang="ko-KR" sz="2200" kern="1200" dirty="0"/>
              <a:t>, </a:t>
            </a:r>
            <a:r>
              <a:rPr lang="ko-KR" altLang="en-US" sz="2200" kern="1200" dirty="0"/>
              <a:t>일정 겹치기 가능의 자유도 제공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68D0C7C-5144-8B3A-41CB-D1AD5F284098}"/>
              </a:ext>
            </a:extLst>
          </p:cNvPr>
          <p:cNvSpPr/>
          <p:nvPr/>
        </p:nvSpPr>
        <p:spPr>
          <a:xfrm>
            <a:off x="6081713" y="4798170"/>
            <a:ext cx="5141912" cy="1274130"/>
          </a:xfrm>
          <a:custGeom>
            <a:avLst/>
            <a:gdLst>
              <a:gd name="connsiteX0" fmla="*/ 0 w 5141912"/>
              <a:gd name="connsiteY0" fmla="*/ 212359 h 1274130"/>
              <a:gd name="connsiteX1" fmla="*/ 212359 w 5141912"/>
              <a:gd name="connsiteY1" fmla="*/ 0 h 1274130"/>
              <a:gd name="connsiteX2" fmla="*/ 4929553 w 5141912"/>
              <a:gd name="connsiteY2" fmla="*/ 0 h 1274130"/>
              <a:gd name="connsiteX3" fmla="*/ 5141912 w 5141912"/>
              <a:gd name="connsiteY3" fmla="*/ 212359 h 1274130"/>
              <a:gd name="connsiteX4" fmla="*/ 5141912 w 5141912"/>
              <a:gd name="connsiteY4" fmla="*/ 1061771 h 1274130"/>
              <a:gd name="connsiteX5" fmla="*/ 4929553 w 5141912"/>
              <a:gd name="connsiteY5" fmla="*/ 1274130 h 1274130"/>
              <a:gd name="connsiteX6" fmla="*/ 212359 w 5141912"/>
              <a:gd name="connsiteY6" fmla="*/ 1274130 h 1274130"/>
              <a:gd name="connsiteX7" fmla="*/ 0 w 5141912"/>
              <a:gd name="connsiteY7" fmla="*/ 1061771 h 1274130"/>
              <a:gd name="connsiteX8" fmla="*/ 0 w 5141912"/>
              <a:gd name="connsiteY8" fmla="*/ 212359 h 1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1912" h="1274130">
                <a:moveTo>
                  <a:pt x="0" y="212359"/>
                </a:moveTo>
                <a:cubicBezTo>
                  <a:pt x="0" y="95076"/>
                  <a:pt x="95076" y="0"/>
                  <a:pt x="212359" y="0"/>
                </a:cubicBezTo>
                <a:lnTo>
                  <a:pt x="4929553" y="0"/>
                </a:lnTo>
                <a:cubicBezTo>
                  <a:pt x="5046836" y="0"/>
                  <a:pt x="5141912" y="95076"/>
                  <a:pt x="5141912" y="212359"/>
                </a:cubicBezTo>
                <a:lnTo>
                  <a:pt x="5141912" y="1061771"/>
                </a:lnTo>
                <a:cubicBezTo>
                  <a:pt x="5141912" y="1179054"/>
                  <a:pt x="5046836" y="1274130"/>
                  <a:pt x="4929553" y="1274130"/>
                </a:cubicBezTo>
                <a:lnTo>
                  <a:pt x="212359" y="1274130"/>
                </a:lnTo>
                <a:cubicBezTo>
                  <a:pt x="95076" y="1274130"/>
                  <a:pt x="0" y="1179054"/>
                  <a:pt x="0" y="1061771"/>
                </a:cubicBezTo>
                <a:lnTo>
                  <a:pt x="0" y="21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18" tIns="146018" rIns="146018" bIns="1460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kern="1200" dirty="0"/>
              <a:t>유저 관리</a:t>
            </a:r>
            <a:r>
              <a:rPr lang="en-US" altLang="ko-KR" sz="2200" kern="1200" dirty="0"/>
              <a:t>: </a:t>
            </a:r>
            <a:r>
              <a:rPr lang="ko-KR" altLang="en-US" sz="2200" kern="1200" dirty="0"/>
              <a:t>무한으로 </a:t>
            </a:r>
            <a:r>
              <a:rPr lang="en-US" altLang="ko-KR" sz="2200" kern="1200" dirty="0"/>
              <a:t>column</a:t>
            </a:r>
            <a:r>
              <a:rPr lang="ko-KR" altLang="en-US" sz="2200" kern="1200" dirty="0"/>
              <a:t>을 추가 가능한 </a:t>
            </a:r>
            <a:r>
              <a:rPr lang="en-US" altLang="ko-KR" sz="2200" kern="1200" dirty="0"/>
              <a:t>custom </a:t>
            </a:r>
            <a:r>
              <a:rPr lang="ko-KR" altLang="en-US" sz="2200" kern="1200" dirty="0"/>
              <a:t>기능 제공</a:t>
            </a:r>
          </a:p>
        </p:txBody>
      </p:sp>
    </p:spTree>
    <p:extLst>
      <p:ext uri="{BB962C8B-B14F-4D97-AF65-F5344CB8AC3E}">
        <p14:creationId xmlns:p14="http://schemas.microsoft.com/office/powerpoint/2010/main" val="17443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BFE514-E218-57D4-3C86-FEA1616AE9A6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/>
              <a:t>1. </a:t>
            </a:r>
            <a:r>
              <a:rPr lang="ko-KR" altLang="en-US" dirty="0"/>
              <a:t>모집관리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2" name="표 6">
            <a:extLst>
              <a:ext uri="{FF2B5EF4-FFF2-40B4-BE49-F238E27FC236}">
                <a16:creationId xmlns:a16="http://schemas.microsoft.com/office/drawing/2014/main" id="{E707D953-633E-29C6-4BFF-60045D1A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8585"/>
              </p:ext>
            </p:extLst>
          </p:nvPr>
        </p:nvGraphicFramePr>
        <p:xfrm>
          <a:off x="984505" y="2332994"/>
          <a:ext cx="98141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21">
                  <a:extLst>
                    <a:ext uri="{9D8B030D-6E8A-4147-A177-3AD203B41FA5}">
                      <a16:colId xmlns:a16="http://schemas.microsoft.com/office/drawing/2014/main" val="3951823502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3421144697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1766942917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2180771675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1830137893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349803006"/>
                    </a:ext>
                  </a:extLst>
                </a:gridCol>
                <a:gridCol w="1402021">
                  <a:extLst>
                    <a:ext uri="{9D8B030D-6E8A-4147-A177-3AD203B41FA5}">
                      <a16:colId xmlns:a16="http://schemas.microsoft.com/office/drawing/2014/main" val="3353736992"/>
                    </a:ext>
                  </a:extLst>
                </a:gridCol>
              </a:tblGrid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서류질문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서류질문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 점수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서류 점수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70922"/>
                  </a:ext>
                </a:extLst>
              </a:tr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노마드코더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97591"/>
                  </a:ext>
                </a:extLst>
              </a:tr>
              <a:tr h="567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얄팍한코딩사전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데브옵스전공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873587"/>
                  </a:ext>
                </a:extLst>
              </a:tr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코딩애플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전기전자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622857"/>
                  </a:ext>
                </a:extLst>
              </a:tr>
              <a:tr h="324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드림코딩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풀스택전공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88374"/>
                  </a:ext>
                </a:extLst>
              </a:tr>
            </a:tbl>
          </a:graphicData>
        </a:graphic>
      </p:graphicFrame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62527DE-5676-1F58-D0F1-90A12941286B}"/>
              </a:ext>
            </a:extLst>
          </p:cNvPr>
          <p:cNvSpPr/>
          <p:nvPr/>
        </p:nvSpPr>
        <p:spPr>
          <a:xfrm>
            <a:off x="10798650" y="2290328"/>
            <a:ext cx="476075" cy="4158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EB7D2490-1E8E-2BC6-BDE4-DFB0B742D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53458"/>
              </p:ext>
            </p:extLst>
          </p:nvPr>
        </p:nvGraphicFramePr>
        <p:xfrm>
          <a:off x="984504" y="5120772"/>
          <a:ext cx="611711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039">
                  <a:extLst>
                    <a:ext uri="{9D8B030D-6E8A-4147-A177-3AD203B41FA5}">
                      <a16:colId xmlns:a16="http://schemas.microsoft.com/office/drawing/2014/main" val="3190925309"/>
                    </a:ext>
                  </a:extLst>
                </a:gridCol>
                <a:gridCol w="2039039">
                  <a:extLst>
                    <a:ext uri="{9D8B030D-6E8A-4147-A177-3AD203B41FA5}">
                      <a16:colId xmlns:a16="http://schemas.microsoft.com/office/drawing/2014/main" val="1699986431"/>
                    </a:ext>
                  </a:extLst>
                </a:gridCol>
                <a:gridCol w="2039039">
                  <a:extLst>
                    <a:ext uri="{9D8B030D-6E8A-4147-A177-3AD203B41FA5}">
                      <a16:colId xmlns:a16="http://schemas.microsoft.com/office/drawing/2014/main" val="3840356145"/>
                    </a:ext>
                  </a:extLst>
                </a:gridCol>
              </a:tblGrid>
              <a:tr h="3287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면접 질문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면점</a:t>
                      </a:r>
                      <a:r>
                        <a:rPr lang="ko-KR" altLang="en-US" dirty="0"/>
                        <a:t> 점수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91303"/>
                  </a:ext>
                </a:extLst>
              </a:tr>
              <a:tr h="328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485227"/>
                  </a:ext>
                </a:extLst>
              </a:tr>
              <a:tr h="328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6346"/>
                  </a:ext>
                </a:extLst>
              </a:tr>
            </a:tbl>
          </a:graphicData>
        </a:graphic>
      </p:graphicFrame>
      <p:sp>
        <p:nvSpPr>
          <p:cNvPr id="36" name="더하기 기호 35">
            <a:extLst>
              <a:ext uri="{FF2B5EF4-FFF2-40B4-BE49-F238E27FC236}">
                <a16:creationId xmlns:a16="http://schemas.microsoft.com/office/drawing/2014/main" id="{4DBC39BB-CF1D-745A-E2EF-1BF916272516}"/>
              </a:ext>
            </a:extLst>
          </p:cNvPr>
          <p:cNvSpPr/>
          <p:nvPr/>
        </p:nvSpPr>
        <p:spPr>
          <a:xfrm>
            <a:off x="7112009" y="5120772"/>
            <a:ext cx="444731" cy="4158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5842E0-F923-AD00-B3FC-B5211CE75D20}"/>
              </a:ext>
            </a:extLst>
          </p:cNvPr>
          <p:cNvSpPr/>
          <p:nvPr/>
        </p:nvSpPr>
        <p:spPr>
          <a:xfrm>
            <a:off x="8613262" y="4884013"/>
            <a:ext cx="2437038" cy="13052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서류</a:t>
            </a:r>
            <a:r>
              <a:rPr lang="en-US" altLang="ko-KR" dirty="0"/>
              <a:t>: 50%</a:t>
            </a:r>
          </a:p>
          <a:p>
            <a:pPr algn="ctr"/>
            <a:r>
              <a:rPr lang="ko-KR" altLang="en-US" dirty="0"/>
              <a:t>면접</a:t>
            </a:r>
            <a:r>
              <a:rPr lang="en-US" altLang="ko-KR" dirty="0"/>
              <a:t>: 50%</a:t>
            </a:r>
          </a:p>
          <a:p>
            <a:pPr algn="ctr"/>
            <a:r>
              <a:rPr lang="ko-KR" altLang="en-US" b="1" dirty="0"/>
              <a:t>산출하기</a:t>
            </a:r>
          </a:p>
        </p:txBody>
      </p:sp>
    </p:spTree>
    <p:extLst>
      <p:ext uri="{BB962C8B-B14F-4D97-AF65-F5344CB8AC3E}">
        <p14:creationId xmlns:p14="http://schemas.microsoft.com/office/powerpoint/2010/main" val="25358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36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2DD044D3-A3BC-F3F2-222B-8143A25DE05F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공지관리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38B346-0CA1-38DD-FA53-410B808EE96E}"/>
              </a:ext>
            </a:extLst>
          </p:cNvPr>
          <p:cNvGrpSpPr/>
          <p:nvPr/>
        </p:nvGrpSpPr>
        <p:grpSpPr>
          <a:xfrm>
            <a:off x="1066800" y="2237219"/>
            <a:ext cx="10058400" cy="1406984"/>
            <a:chOff x="1280160" y="895445"/>
            <a:chExt cx="9287256" cy="12991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281AC3-FD1A-0088-7800-C2CB4A5D7F48}"/>
                </a:ext>
              </a:extLst>
            </p:cNvPr>
            <p:cNvGrpSpPr/>
            <p:nvPr/>
          </p:nvGrpSpPr>
          <p:grpSpPr>
            <a:xfrm>
              <a:off x="1280160" y="895445"/>
              <a:ext cx="9287256" cy="1299116"/>
              <a:chOff x="1280160" y="895445"/>
              <a:chExt cx="9287256" cy="129911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6884923-851C-CFC8-56C6-2D11FC70B1C0}"/>
                  </a:ext>
                </a:extLst>
              </p:cNvPr>
              <p:cNvSpPr/>
              <p:nvPr/>
            </p:nvSpPr>
            <p:spPr>
              <a:xfrm>
                <a:off x="1624584" y="1276363"/>
                <a:ext cx="8942832" cy="9181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5830B57-015A-487A-4F8B-898B950A106D}"/>
                  </a:ext>
                </a:extLst>
              </p:cNvPr>
              <p:cNvSpPr/>
              <p:nvPr/>
            </p:nvSpPr>
            <p:spPr>
              <a:xfrm>
                <a:off x="1280160" y="895445"/>
                <a:ext cx="1975104" cy="70788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ko-KR" sz="4300" dirty="0"/>
                  <a:t>options</a:t>
                </a:r>
                <a:endParaRPr lang="ko-KR" altLang="en-US" sz="43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F1D14A-030A-D2B6-0C91-3AFC0ED70A69}"/>
                </a:ext>
              </a:extLst>
            </p:cNvPr>
            <p:cNvSpPr txBox="1"/>
            <p:nvPr/>
          </p:nvSpPr>
          <p:spPr>
            <a:xfrm>
              <a:off x="3376823" y="1603331"/>
              <a:ext cx="911058" cy="3809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/>
                <a:t>스터디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AD7D87-E493-57FA-4508-E26968CA5236}"/>
                </a:ext>
              </a:extLst>
            </p:cNvPr>
            <p:cNvSpPr txBox="1"/>
            <p:nvPr/>
          </p:nvSpPr>
          <p:spPr>
            <a:xfrm>
              <a:off x="4788048" y="1603331"/>
              <a:ext cx="644562" cy="3809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/>
                <a:t>세션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ED75D6-10AB-BC27-75BB-E9954D571B4E}"/>
                </a:ext>
              </a:extLst>
            </p:cNvPr>
            <p:cNvSpPr txBox="1"/>
            <p:nvPr/>
          </p:nvSpPr>
          <p:spPr>
            <a:xfrm>
              <a:off x="6126871" y="1603331"/>
              <a:ext cx="874856" cy="3809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 err="1"/>
                <a:t>해커톤</a:t>
              </a:r>
              <a:endParaRPr lang="ko-KR" altLang="en-US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AE8886-0B5C-3FC1-6C3E-B3DC98DC6BA9}"/>
                </a:ext>
              </a:extLst>
            </p:cNvPr>
            <p:cNvSpPr txBox="1"/>
            <p:nvPr/>
          </p:nvSpPr>
          <p:spPr>
            <a:xfrm>
              <a:off x="7501894" y="1603331"/>
              <a:ext cx="134949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dirty="0"/>
                <a:t>아이디어톤</a:t>
              </a:r>
            </a:p>
          </p:txBody>
        </p:sp>
      </p:grpSp>
      <p:graphicFrame>
        <p:nvGraphicFramePr>
          <p:cNvPr id="28" name="표 10">
            <a:extLst>
              <a:ext uri="{FF2B5EF4-FFF2-40B4-BE49-F238E27FC236}">
                <a16:creationId xmlns:a16="http://schemas.microsoft.com/office/drawing/2014/main" id="{ECB4B7D6-6E34-1107-DF3A-A5B826E5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02787"/>
              </p:ext>
            </p:extLst>
          </p:nvPr>
        </p:nvGraphicFramePr>
        <p:xfrm>
          <a:off x="1439823" y="3781505"/>
          <a:ext cx="96853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664">
                  <a:extLst>
                    <a:ext uri="{9D8B030D-6E8A-4147-A177-3AD203B41FA5}">
                      <a16:colId xmlns:a16="http://schemas.microsoft.com/office/drawing/2014/main" val="3731640007"/>
                    </a:ext>
                  </a:extLst>
                </a:gridCol>
                <a:gridCol w="5315254">
                  <a:extLst>
                    <a:ext uri="{9D8B030D-6E8A-4147-A177-3AD203B41FA5}">
                      <a16:colId xmlns:a16="http://schemas.microsoft.com/office/drawing/2014/main" val="862244750"/>
                    </a:ext>
                  </a:extLst>
                </a:gridCol>
                <a:gridCol w="3228459">
                  <a:extLst>
                    <a:ext uri="{9D8B030D-6E8A-4147-A177-3AD203B41FA5}">
                      <a16:colId xmlns:a16="http://schemas.microsoft.com/office/drawing/2014/main" val="4261030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5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스터디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스터디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1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스터디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스터디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1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스터디 세션 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스터디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세션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37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10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97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7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B3F90-14DC-7149-9F6C-02C724C8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448" y="801792"/>
            <a:ext cx="726551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1039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35AF9F68-C474-3E41-54B7-F1F3C0904767}"/>
              </a:ext>
            </a:extLst>
          </p:cNvPr>
          <p:cNvSpPr txBox="1">
            <a:spLocks/>
          </p:cNvSpPr>
          <p:nvPr/>
        </p:nvSpPr>
        <p:spPr>
          <a:xfrm>
            <a:off x="1066800" y="451189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/>
              <a:t>3. </a:t>
            </a:r>
            <a:r>
              <a:rPr lang="ko-KR" altLang="en-US" dirty="0"/>
              <a:t>일정관리</a:t>
            </a:r>
          </a:p>
        </p:txBody>
      </p:sp>
      <p:sp>
        <p:nvSpPr>
          <p:cNvPr id="1047" name="Rectangle 1043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F9BB7D-88D6-C757-C57A-63DB330E2B5E}"/>
              </a:ext>
            </a:extLst>
          </p:cNvPr>
          <p:cNvGrpSpPr/>
          <p:nvPr/>
        </p:nvGrpSpPr>
        <p:grpSpPr>
          <a:xfrm>
            <a:off x="2058838" y="295530"/>
            <a:ext cx="8074324" cy="4095344"/>
            <a:chOff x="2218114" y="2385388"/>
            <a:chExt cx="7777141" cy="3617845"/>
          </a:xfrm>
        </p:grpSpPr>
        <p:pic>
          <p:nvPicPr>
            <p:cNvPr id="1026" name="Picture 2" descr="2021년 8월 달력 프린트 심플 도안 (비밀번호X) : 네이버 블로그">
              <a:extLst>
                <a:ext uri="{FF2B5EF4-FFF2-40B4-BE49-F238E27FC236}">
                  <a16:creationId xmlns:a16="http://schemas.microsoft.com/office/drawing/2014/main" id="{7982A98B-23FB-4068-9ABA-237743803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114" y="2724211"/>
              <a:ext cx="4634661" cy="327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8472C4-D180-8D89-70D3-3FBED5704B5F}"/>
                </a:ext>
              </a:extLst>
            </p:cNvPr>
            <p:cNvSpPr/>
            <p:nvPr/>
          </p:nvSpPr>
          <p:spPr>
            <a:xfrm>
              <a:off x="2427901" y="3747757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CAB4C-45EF-9834-5E6F-E3E9079489CF}"/>
                </a:ext>
              </a:extLst>
            </p:cNvPr>
            <p:cNvSpPr/>
            <p:nvPr/>
          </p:nvSpPr>
          <p:spPr>
            <a:xfrm>
              <a:off x="2427901" y="4249293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5456B8-C6C9-52E1-4609-43EEEAB71BD6}"/>
                </a:ext>
              </a:extLst>
            </p:cNvPr>
            <p:cNvSpPr/>
            <p:nvPr/>
          </p:nvSpPr>
          <p:spPr>
            <a:xfrm>
              <a:off x="3629409" y="4249293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2862C2-F3DE-0A2E-E291-858CFCC28C7A}"/>
                </a:ext>
              </a:extLst>
            </p:cNvPr>
            <p:cNvSpPr/>
            <p:nvPr/>
          </p:nvSpPr>
          <p:spPr>
            <a:xfrm>
              <a:off x="4839992" y="4232454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88DECE-5778-AA74-8F8C-068B48E31A83}"/>
                </a:ext>
              </a:extLst>
            </p:cNvPr>
            <p:cNvSpPr/>
            <p:nvPr/>
          </p:nvSpPr>
          <p:spPr>
            <a:xfrm>
              <a:off x="4839992" y="5126263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98A28C-FBE8-867F-7D54-A57D94495299}"/>
                </a:ext>
              </a:extLst>
            </p:cNvPr>
            <p:cNvSpPr/>
            <p:nvPr/>
          </p:nvSpPr>
          <p:spPr>
            <a:xfrm>
              <a:off x="4839992" y="4346884"/>
              <a:ext cx="610290" cy="1144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F11350-C7A7-1B5C-6B4D-552BC8B8D8BE}"/>
                </a:ext>
              </a:extLst>
            </p:cNvPr>
            <p:cNvSpPr/>
            <p:nvPr/>
          </p:nvSpPr>
          <p:spPr>
            <a:xfrm>
              <a:off x="7744811" y="2614015"/>
              <a:ext cx="2250444" cy="2873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8E798C-318D-EF15-6640-3B485590790D}"/>
                </a:ext>
              </a:extLst>
            </p:cNvPr>
            <p:cNvGrpSpPr/>
            <p:nvPr/>
          </p:nvGrpSpPr>
          <p:grpSpPr>
            <a:xfrm>
              <a:off x="2218114" y="2385388"/>
              <a:ext cx="4479696" cy="419575"/>
              <a:chOff x="1280160" y="895445"/>
              <a:chExt cx="9287256" cy="12991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23233BA-C106-4C49-5902-B7C5CD80667F}"/>
                  </a:ext>
                </a:extLst>
              </p:cNvPr>
              <p:cNvSpPr/>
              <p:nvPr/>
            </p:nvSpPr>
            <p:spPr>
              <a:xfrm>
                <a:off x="1624584" y="1276363"/>
                <a:ext cx="8942832" cy="9181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BC0F5C2-4FCB-CAA5-1209-9F8F5438A5CF}"/>
                  </a:ext>
                </a:extLst>
              </p:cNvPr>
              <p:cNvSpPr/>
              <p:nvPr/>
            </p:nvSpPr>
            <p:spPr>
              <a:xfrm>
                <a:off x="1280160" y="895445"/>
                <a:ext cx="1975104" cy="70788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ko-KR" sz="1400" dirty="0"/>
                  <a:t>options</a:t>
                </a:r>
                <a:endParaRPr lang="ko-KR" altLang="en-US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473955-E823-049A-8ED4-7CACD2A0AB74}"/>
                  </a:ext>
                </a:extLst>
              </p:cNvPr>
              <p:cNvSpPr txBox="1"/>
              <p:nvPr/>
            </p:nvSpPr>
            <p:spPr>
              <a:xfrm>
                <a:off x="3255263" y="1439791"/>
                <a:ext cx="1134076" cy="6625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/>
                  <a:t>스터디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79213A-CE5C-DA25-6725-6E61982DD334}"/>
                  </a:ext>
                </a:extLst>
              </p:cNvPr>
              <p:cNvSpPr txBox="1"/>
              <p:nvPr/>
            </p:nvSpPr>
            <p:spPr>
              <a:xfrm>
                <a:off x="4721856" y="1447546"/>
                <a:ext cx="1045774" cy="66252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/>
                  <a:t>세션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815733-CFB4-5A45-38A1-8E56A71AFA81}"/>
                  </a:ext>
                </a:extLst>
              </p:cNvPr>
              <p:cNvSpPr txBox="1"/>
              <p:nvPr/>
            </p:nvSpPr>
            <p:spPr>
              <a:xfrm>
                <a:off x="6005309" y="1439791"/>
                <a:ext cx="1227983" cy="6625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 err="1"/>
                  <a:t>해커톤</a:t>
                </a:r>
                <a:endParaRPr lang="ko-KR" altLang="en-US" sz="10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59E2C8-8C8C-B263-AFF3-1BE69ED03CA0}"/>
                  </a:ext>
                </a:extLst>
              </p:cNvPr>
              <p:cNvSpPr txBox="1"/>
              <p:nvPr/>
            </p:nvSpPr>
            <p:spPr>
              <a:xfrm>
                <a:off x="7383599" y="1439791"/>
                <a:ext cx="1659412" cy="66252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000" b="1" dirty="0"/>
                  <a:t>아이디어톤</a:t>
                </a: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819123B-4168-F4C3-E1BF-69446A6DE5C7}"/>
                </a:ext>
              </a:extLst>
            </p:cNvPr>
            <p:cNvCxnSpPr/>
            <p:nvPr/>
          </p:nvCxnSpPr>
          <p:spPr>
            <a:xfrm flipV="1">
              <a:off x="5536565" y="3862187"/>
              <a:ext cx="2072442" cy="445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FFB333-3187-4264-819C-2731E47D7694}"/>
                </a:ext>
              </a:extLst>
            </p:cNvPr>
            <p:cNvSpPr txBox="1"/>
            <p:nvPr/>
          </p:nvSpPr>
          <p:spPr>
            <a:xfrm>
              <a:off x="7744811" y="2703015"/>
              <a:ext cx="1341366" cy="32096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600" dirty="0"/>
                <a:t>08.12</a:t>
              </a:r>
              <a:endParaRPr lang="ko-KR" altLang="en-US" sz="16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354215-EB95-A532-55CA-9BCD8224450F}"/>
                </a:ext>
              </a:extLst>
            </p:cNvPr>
            <p:cNvSpPr/>
            <p:nvPr/>
          </p:nvSpPr>
          <p:spPr>
            <a:xfrm>
              <a:off x="7846526" y="3090803"/>
              <a:ext cx="2074561" cy="9662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제목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백엔드</a:t>
              </a:r>
              <a:r>
                <a:rPr lang="ko-KR" altLang="en-US" sz="1200" dirty="0"/>
                <a:t> 총 스터디</a:t>
              </a:r>
              <a:endParaRPr lang="en-US" altLang="ko-KR" sz="1200" dirty="0"/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시간</a:t>
              </a:r>
              <a:r>
                <a:rPr lang="en-US" altLang="ko-KR" sz="1200" dirty="0"/>
                <a:t>: 13:00 ~ 14:00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참가인원</a:t>
              </a:r>
              <a:r>
                <a:rPr lang="en-US" altLang="ko-KR" sz="1200" dirty="0"/>
                <a:t>: 10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200" dirty="0"/>
                <a:t>TAGS: </a:t>
              </a:r>
              <a:r>
                <a:rPr lang="ko-KR" altLang="en-US" sz="1200" dirty="0"/>
                <a:t>스터디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193A1E8-EA0C-A8F3-8C05-7EB3D3B732BC}"/>
                </a:ext>
              </a:extLst>
            </p:cNvPr>
            <p:cNvSpPr/>
            <p:nvPr/>
          </p:nvSpPr>
          <p:spPr>
            <a:xfrm>
              <a:off x="7846526" y="4272236"/>
              <a:ext cx="2074561" cy="9662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제목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데브옵스</a:t>
              </a:r>
              <a:r>
                <a:rPr lang="ko-KR" altLang="en-US" sz="1200" dirty="0"/>
                <a:t> 총 스터디</a:t>
              </a:r>
              <a:endParaRPr lang="en-US" altLang="ko-KR" sz="1200" dirty="0"/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시간</a:t>
              </a:r>
              <a:r>
                <a:rPr lang="en-US" altLang="ko-KR" sz="1200" dirty="0"/>
                <a:t>: 13:00 ~ 14:00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1200" dirty="0"/>
                <a:t>참가인원</a:t>
              </a:r>
              <a:r>
                <a:rPr lang="en-US" altLang="ko-KR" sz="1200" dirty="0"/>
                <a:t>: 12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200" dirty="0"/>
                <a:t>TAGS: </a:t>
              </a:r>
              <a:r>
                <a:rPr lang="ko-KR" altLang="en-US" sz="1200" dirty="0"/>
                <a:t>스터디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해커톤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2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19B29-E094-888C-116A-E00545543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448" y="801792"/>
            <a:ext cx="726551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E5484B-5327-4CA3-CE45-881E621C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B43890-A30E-10A4-DEE2-5DCBE42C3EF8}"/>
              </a:ext>
            </a:extLst>
          </p:cNvPr>
          <p:cNvGrpSpPr/>
          <p:nvPr/>
        </p:nvGrpSpPr>
        <p:grpSpPr>
          <a:xfrm>
            <a:off x="6081713" y="772200"/>
            <a:ext cx="5141912" cy="959040"/>
            <a:chOff x="6081713" y="772200"/>
            <a:chExt cx="5141912" cy="959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519D86-5C6F-68D5-CA8A-D87AB5CBA242}"/>
                </a:ext>
              </a:extLst>
            </p:cNvPr>
            <p:cNvSpPr/>
            <p:nvPr/>
          </p:nvSpPr>
          <p:spPr>
            <a:xfrm>
              <a:off x="6081713" y="112644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42C728F-30C3-46C6-1FBB-CFBE23A9B8C6}"/>
                </a:ext>
              </a:extLst>
            </p:cNvPr>
            <p:cNvSpPr/>
            <p:nvPr/>
          </p:nvSpPr>
          <p:spPr>
            <a:xfrm>
              <a:off x="6338808" y="77220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 dirty="0"/>
                <a:t>주제</a:t>
              </a:r>
              <a:endParaRPr lang="en-US" sz="2400" kern="1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34F1E9-C87E-72AD-A220-356E97D2138C}"/>
              </a:ext>
            </a:extLst>
          </p:cNvPr>
          <p:cNvGrpSpPr/>
          <p:nvPr/>
        </p:nvGrpSpPr>
        <p:grpSpPr>
          <a:xfrm>
            <a:off x="6081713" y="1860840"/>
            <a:ext cx="5141912" cy="959040"/>
            <a:chOff x="6081713" y="1860840"/>
            <a:chExt cx="5141912" cy="9590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039874-A7FC-D5A1-BFD4-21717369E6B4}"/>
                </a:ext>
              </a:extLst>
            </p:cNvPr>
            <p:cNvSpPr/>
            <p:nvPr/>
          </p:nvSpPr>
          <p:spPr>
            <a:xfrm>
              <a:off x="6081713" y="221508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476947"/>
                <a:satOff val="-10882"/>
                <a:lumOff val="402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F29EB90-3170-4958-D039-FEB105054E27}"/>
                </a:ext>
              </a:extLst>
            </p:cNvPr>
            <p:cNvSpPr/>
            <p:nvPr/>
          </p:nvSpPr>
          <p:spPr>
            <a:xfrm>
              <a:off x="6338808" y="186084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76947"/>
                <a:satOff val="-10882"/>
                <a:lumOff val="4020"/>
                <a:alphaOff val="0"/>
              </a:schemeClr>
            </a:fillRef>
            <a:effectRef idx="0">
              <a:schemeClr val="accent2">
                <a:hueOff val="476947"/>
                <a:satOff val="-10882"/>
                <a:lumOff val="402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 dirty="0"/>
                <a:t>백그라운드</a:t>
              </a:r>
              <a:endParaRPr lang="en-US" sz="2400" kern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204FF8-F97E-9742-8E01-319014F7DFBF}"/>
              </a:ext>
            </a:extLst>
          </p:cNvPr>
          <p:cNvGrpSpPr/>
          <p:nvPr/>
        </p:nvGrpSpPr>
        <p:grpSpPr>
          <a:xfrm>
            <a:off x="6081713" y="2949480"/>
            <a:ext cx="5141912" cy="959040"/>
            <a:chOff x="6081713" y="2949480"/>
            <a:chExt cx="5141912" cy="9590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29F7E2-44A8-6674-E302-EEE6AD53F4A2}"/>
                </a:ext>
              </a:extLst>
            </p:cNvPr>
            <p:cNvSpPr/>
            <p:nvPr/>
          </p:nvSpPr>
          <p:spPr>
            <a:xfrm>
              <a:off x="6081713" y="330372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953895"/>
                <a:satOff val="-21764"/>
                <a:lumOff val="803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136665D-77EC-885C-F4C6-9CA4F01FC8AC}"/>
                </a:ext>
              </a:extLst>
            </p:cNvPr>
            <p:cNvSpPr/>
            <p:nvPr/>
          </p:nvSpPr>
          <p:spPr>
            <a:xfrm>
              <a:off x="6338808" y="294948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953895"/>
                <a:satOff val="-21764"/>
                <a:lumOff val="8039"/>
                <a:alphaOff val="0"/>
              </a:schemeClr>
            </a:fillRef>
            <a:effectRef idx="0">
              <a:schemeClr val="accent2">
                <a:hueOff val="953895"/>
                <a:satOff val="-21764"/>
                <a:lumOff val="80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 dirty="0"/>
                <a:t>문제 설명 및 해결책</a:t>
              </a:r>
              <a:endParaRPr lang="en-US" sz="2400" kern="12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8C61FD-A056-8787-7FAE-3BE9F3BD73B7}"/>
              </a:ext>
            </a:extLst>
          </p:cNvPr>
          <p:cNvGrpSpPr/>
          <p:nvPr/>
        </p:nvGrpSpPr>
        <p:grpSpPr>
          <a:xfrm>
            <a:off x="6081713" y="4038120"/>
            <a:ext cx="5141912" cy="959040"/>
            <a:chOff x="6081713" y="4038120"/>
            <a:chExt cx="5141912" cy="9590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5D8065-4278-C172-D091-EA919718F0A6}"/>
                </a:ext>
              </a:extLst>
            </p:cNvPr>
            <p:cNvSpPr/>
            <p:nvPr/>
          </p:nvSpPr>
          <p:spPr>
            <a:xfrm>
              <a:off x="6081713" y="439236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1430842"/>
                <a:satOff val="-32646"/>
                <a:lumOff val="1205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2903B34-0F8C-9619-D8C6-9B4791E5CE55}"/>
                </a:ext>
              </a:extLst>
            </p:cNvPr>
            <p:cNvSpPr/>
            <p:nvPr/>
          </p:nvSpPr>
          <p:spPr>
            <a:xfrm>
              <a:off x="6338808" y="403812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430842"/>
                <a:satOff val="-32646"/>
                <a:lumOff val="12059"/>
                <a:alphaOff val="0"/>
              </a:schemeClr>
            </a:fillRef>
            <a:effectRef idx="0">
              <a:schemeClr val="accent2">
                <a:hueOff val="1430842"/>
                <a:satOff val="-32646"/>
                <a:lumOff val="12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2400" kern="1200"/>
                <a:t>프로젝트 계획</a:t>
              </a:r>
              <a:endParaRPr lang="en-US" sz="2400" kern="12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940EC1-E1FA-E792-D7EE-D00B5EA16844}"/>
              </a:ext>
            </a:extLst>
          </p:cNvPr>
          <p:cNvGrpSpPr/>
          <p:nvPr/>
        </p:nvGrpSpPr>
        <p:grpSpPr>
          <a:xfrm>
            <a:off x="6081713" y="5126760"/>
            <a:ext cx="5141912" cy="959040"/>
            <a:chOff x="6081713" y="5126760"/>
            <a:chExt cx="5141912" cy="9590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F5D6D5-5062-3213-6F80-8767165E84EB}"/>
                </a:ext>
              </a:extLst>
            </p:cNvPr>
            <p:cNvSpPr/>
            <p:nvPr/>
          </p:nvSpPr>
          <p:spPr>
            <a:xfrm>
              <a:off x="6081713" y="5481000"/>
              <a:ext cx="5141912" cy="604800"/>
            </a:xfrm>
            <a:prstGeom prst="rect">
              <a:avLst/>
            </a:prstGeom>
          </p:spPr>
          <p:style>
            <a:lnRef idx="2">
              <a:schemeClr val="accent2">
                <a:hueOff val="1907789"/>
                <a:satOff val="-43528"/>
                <a:lumOff val="1607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0CE923A-0849-0CB2-1707-8BE1F6CB7737}"/>
                </a:ext>
              </a:extLst>
            </p:cNvPr>
            <p:cNvSpPr/>
            <p:nvPr/>
          </p:nvSpPr>
          <p:spPr>
            <a:xfrm>
              <a:off x="6338808" y="5126760"/>
              <a:ext cx="3599338" cy="708480"/>
            </a:xfrm>
            <a:custGeom>
              <a:avLst/>
              <a:gdLst>
                <a:gd name="connsiteX0" fmla="*/ 0 w 3599338"/>
                <a:gd name="connsiteY0" fmla="*/ 118082 h 708480"/>
                <a:gd name="connsiteX1" fmla="*/ 118082 w 3599338"/>
                <a:gd name="connsiteY1" fmla="*/ 0 h 708480"/>
                <a:gd name="connsiteX2" fmla="*/ 3481256 w 3599338"/>
                <a:gd name="connsiteY2" fmla="*/ 0 h 708480"/>
                <a:gd name="connsiteX3" fmla="*/ 3599338 w 3599338"/>
                <a:gd name="connsiteY3" fmla="*/ 118082 h 708480"/>
                <a:gd name="connsiteX4" fmla="*/ 3599338 w 3599338"/>
                <a:gd name="connsiteY4" fmla="*/ 590398 h 708480"/>
                <a:gd name="connsiteX5" fmla="*/ 3481256 w 3599338"/>
                <a:gd name="connsiteY5" fmla="*/ 708480 h 708480"/>
                <a:gd name="connsiteX6" fmla="*/ 118082 w 3599338"/>
                <a:gd name="connsiteY6" fmla="*/ 708480 h 708480"/>
                <a:gd name="connsiteX7" fmla="*/ 0 w 3599338"/>
                <a:gd name="connsiteY7" fmla="*/ 590398 h 708480"/>
                <a:gd name="connsiteX8" fmla="*/ 0 w 3599338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9338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3481256" y="0"/>
                  </a:lnTo>
                  <a:cubicBezTo>
                    <a:pt x="3546471" y="0"/>
                    <a:pt x="3599338" y="52867"/>
                    <a:pt x="3599338" y="118082"/>
                  </a:cubicBezTo>
                  <a:lnTo>
                    <a:pt x="3599338" y="590398"/>
                  </a:lnTo>
                  <a:cubicBezTo>
                    <a:pt x="3599338" y="655613"/>
                    <a:pt x="3546471" y="708480"/>
                    <a:pt x="3481256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907789"/>
                <a:satOff val="-43528"/>
                <a:lumOff val="16079"/>
                <a:alphaOff val="0"/>
              </a:schemeClr>
            </a:fillRef>
            <a:effectRef idx="0">
              <a:schemeClr val="accent2">
                <a:hueOff val="1907789"/>
                <a:satOff val="-43528"/>
                <a:lumOff val="1607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31" tIns="34585" rIns="170631" bIns="3458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dirty="0"/>
                <a:t>출처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33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42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85B0BCC-7F28-AB64-4C2B-5770FAB6AAD8}"/>
              </a:ext>
            </a:extLst>
          </p:cNvPr>
          <p:cNvSpPr txBox="1">
            <a:spLocks/>
          </p:cNvSpPr>
          <p:nvPr/>
        </p:nvSpPr>
        <p:spPr>
          <a:xfrm>
            <a:off x="1069848" y="4846002"/>
            <a:ext cx="10058400" cy="152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sz="6000" dirty="0"/>
              <a:t>4. </a:t>
            </a:r>
            <a:r>
              <a:rPr lang="ko-KR" altLang="en-US" sz="6000" dirty="0"/>
              <a:t>유저관리</a:t>
            </a:r>
          </a:p>
        </p:txBody>
      </p:sp>
      <p:grpSp>
        <p:nvGrpSpPr>
          <p:cNvPr id="57" name="Group 50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39" name="표 6">
            <a:extLst>
              <a:ext uri="{FF2B5EF4-FFF2-40B4-BE49-F238E27FC236}">
                <a16:creationId xmlns:a16="http://schemas.microsoft.com/office/drawing/2014/main" id="{89F94B29-8BB2-D41A-292F-3F916C71F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8527"/>
              </p:ext>
            </p:extLst>
          </p:nvPr>
        </p:nvGraphicFramePr>
        <p:xfrm>
          <a:off x="685800" y="730472"/>
          <a:ext cx="10442448" cy="220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408">
                  <a:extLst>
                    <a:ext uri="{9D8B030D-6E8A-4147-A177-3AD203B41FA5}">
                      <a16:colId xmlns:a16="http://schemas.microsoft.com/office/drawing/2014/main" val="2501712219"/>
                    </a:ext>
                  </a:extLst>
                </a:gridCol>
                <a:gridCol w="1826615">
                  <a:extLst>
                    <a:ext uri="{9D8B030D-6E8A-4147-A177-3AD203B41FA5}">
                      <a16:colId xmlns:a16="http://schemas.microsoft.com/office/drawing/2014/main" val="4272011530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3411940392"/>
                    </a:ext>
                  </a:extLst>
                </a:gridCol>
                <a:gridCol w="1725283">
                  <a:extLst>
                    <a:ext uri="{9D8B030D-6E8A-4147-A177-3AD203B41FA5}">
                      <a16:colId xmlns:a16="http://schemas.microsoft.com/office/drawing/2014/main" val="811856386"/>
                    </a:ext>
                  </a:extLst>
                </a:gridCol>
                <a:gridCol w="1725283">
                  <a:extLst>
                    <a:ext uri="{9D8B030D-6E8A-4147-A177-3AD203B41FA5}">
                      <a16:colId xmlns:a16="http://schemas.microsoft.com/office/drawing/2014/main" val="3004252356"/>
                    </a:ext>
                  </a:extLst>
                </a:gridCol>
                <a:gridCol w="1613312">
                  <a:extLst>
                    <a:ext uri="{9D8B030D-6E8A-4147-A177-3AD203B41FA5}">
                      <a16:colId xmlns:a16="http://schemas.microsoft.com/office/drawing/2014/main" val="146075051"/>
                    </a:ext>
                  </a:extLst>
                </a:gridCol>
              </a:tblGrid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트랙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벌점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59205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노마드코더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회장단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30943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얄팍한코딩사전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회장단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1634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코딩애플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디자인학과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18183"/>
                  </a:ext>
                </a:extLst>
              </a:tr>
              <a:tr h="441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2022xxxx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드림코딩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데브옵스전공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일반유저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데브옵스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69110"/>
                  </a:ext>
                </a:extLst>
              </a:tr>
            </a:tbl>
          </a:graphicData>
        </a:graphic>
      </p:graphicFrame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E6C1BF-909D-E076-910D-B58A41E8EDBF}"/>
              </a:ext>
            </a:extLst>
          </p:cNvPr>
          <p:cNvGrpSpPr/>
          <p:nvPr/>
        </p:nvGrpSpPr>
        <p:grpSpPr>
          <a:xfrm>
            <a:off x="685800" y="730472"/>
            <a:ext cx="11041380" cy="3352523"/>
            <a:chOff x="685800" y="730472"/>
            <a:chExt cx="11041380" cy="3352523"/>
          </a:xfrm>
        </p:grpSpPr>
        <p:sp>
          <p:nvSpPr>
            <p:cNvPr id="40" name="더하기 기호 39">
              <a:extLst>
                <a:ext uri="{FF2B5EF4-FFF2-40B4-BE49-F238E27FC236}">
                  <a16:creationId xmlns:a16="http://schemas.microsoft.com/office/drawing/2014/main" id="{DA4B72BE-9CD1-BCBE-7C95-7F9AD0D48AB9}"/>
                </a:ext>
              </a:extLst>
            </p:cNvPr>
            <p:cNvSpPr/>
            <p:nvPr/>
          </p:nvSpPr>
          <p:spPr>
            <a:xfrm>
              <a:off x="11205972" y="730472"/>
              <a:ext cx="521208" cy="46905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8349F80E-654B-D7ED-EE06-F77BC45193EE}"/>
                </a:ext>
              </a:extLst>
            </p:cNvPr>
            <p:cNvSpPr/>
            <p:nvPr/>
          </p:nvSpPr>
          <p:spPr>
            <a:xfrm flipV="1">
              <a:off x="1947672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EE7E0AD1-DB31-2001-48C9-1F6CA8E3B0FB}"/>
                </a:ext>
              </a:extLst>
            </p:cNvPr>
            <p:cNvSpPr/>
            <p:nvPr/>
          </p:nvSpPr>
          <p:spPr>
            <a:xfrm flipV="1">
              <a:off x="3757235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D8DC9CB6-9350-EBC0-62F8-B0B427D90646}"/>
                </a:ext>
              </a:extLst>
            </p:cNvPr>
            <p:cNvSpPr/>
            <p:nvPr/>
          </p:nvSpPr>
          <p:spPr>
            <a:xfrm flipV="1">
              <a:off x="5566798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08403C29-F2F8-3C96-D88D-15286C2BE793}"/>
                </a:ext>
              </a:extLst>
            </p:cNvPr>
            <p:cNvSpPr/>
            <p:nvPr/>
          </p:nvSpPr>
          <p:spPr>
            <a:xfrm flipV="1">
              <a:off x="7285870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67FAC5CA-756F-E582-1DCE-A5BA9A069F6D}"/>
                </a:ext>
              </a:extLst>
            </p:cNvPr>
            <p:cNvSpPr/>
            <p:nvPr/>
          </p:nvSpPr>
          <p:spPr>
            <a:xfrm flipV="1">
              <a:off x="9004942" y="817536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24D09C44-F8A9-A137-65B8-45B233B02039}"/>
                </a:ext>
              </a:extLst>
            </p:cNvPr>
            <p:cNvSpPr/>
            <p:nvPr/>
          </p:nvSpPr>
          <p:spPr>
            <a:xfrm flipV="1">
              <a:off x="10613898" y="818695"/>
              <a:ext cx="411480" cy="29260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AFFCF4C-6574-80D2-E830-1E5F882D6BA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427952"/>
              <a:ext cx="69658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AC31B57-865F-9819-3B97-AD1923783954}"/>
                </a:ext>
              </a:extLst>
            </p:cNvPr>
            <p:cNvSpPr/>
            <p:nvPr/>
          </p:nvSpPr>
          <p:spPr>
            <a:xfrm>
              <a:off x="3008058" y="3605941"/>
              <a:ext cx="2140331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기본 </a:t>
              </a:r>
              <a:r>
                <a:rPr lang="en-US" altLang="ko-KR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columns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A420F90-1C27-6AE4-0342-11F3F6205FC6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30" y="3427952"/>
              <a:ext cx="34766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441134D-4917-04EB-6691-FD43F2609B52}"/>
                </a:ext>
              </a:extLst>
            </p:cNvPr>
            <p:cNvSpPr/>
            <p:nvPr/>
          </p:nvSpPr>
          <p:spPr>
            <a:xfrm>
              <a:off x="8147735" y="3605941"/>
              <a:ext cx="2484408" cy="4770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추가된 </a:t>
              </a:r>
              <a:r>
                <a:rPr lang="en-US" altLang="ko-KR" sz="25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columns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3DAA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465FF-2EA8-1A5A-F7C9-2371DFFB0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448" y="801792"/>
            <a:ext cx="726551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5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9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9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9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7" name="Oval 9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8" name="Oval 9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19" name="Rectangle 10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7FD701-BC13-2777-3695-A759B9AF9813}"/>
              </a:ext>
            </a:extLst>
          </p:cNvPr>
          <p:cNvSpPr txBox="1">
            <a:spLocks/>
          </p:cNvSpPr>
          <p:nvPr/>
        </p:nvSpPr>
        <p:spPr>
          <a:xfrm>
            <a:off x="6657440" y="2503925"/>
            <a:ext cx="4972511" cy="1510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80000"/>
              </a:lnSpc>
              <a:spcAft>
                <a:spcPts val="600"/>
              </a:spcAft>
            </a:pPr>
            <a:r>
              <a:rPr lang="en-US" altLang="ko-KR" dirty="0">
                <a:solidFill>
                  <a:schemeClr val="tx1"/>
                </a:solidFill>
              </a:rPr>
              <a:t>5. One More Thing: 	</a:t>
            </a:r>
            <a:r>
              <a:rPr lang="ko-KR" altLang="en-US" dirty="0">
                <a:solidFill>
                  <a:schemeClr val="tx1"/>
                </a:solidFill>
              </a:rPr>
              <a:t>권한 관리</a:t>
            </a:r>
          </a:p>
        </p:txBody>
      </p:sp>
      <p:sp>
        <p:nvSpPr>
          <p:cNvPr id="120" name="Freeform: Shape 102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6BB77B9-3E6D-F02F-4A36-DE7BF02B1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81756"/>
              </p:ext>
            </p:extLst>
          </p:nvPr>
        </p:nvGraphicFramePr>
        <p:xfrm>
          <a:off x="663388" y="1637690"/>
          <a:ext cx="3972223" cy="3582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636">
                  <a:extLst>
                    <a:ext uri="{9D8B030D-6E8A-4147-A177-3AD203B41FA5}">
                      <a16:colId xmlns:a16="http://schemas.microsoft.com/office/drawing/2014/main" val="3648958465"/>
                    </a:ext>
                  </a:extLst>
                </a:gridCol>
                <a:gridCol w="1278587">
                  <a:extLst>
                    <a:ext uri="{9D8B030D-6E8A-4147-A177-3AD203B41FA5}">
                      <a16:colId xmlns:a16="http://schemas.microsoft.com/office/drawing/2014/main" val="3488842950"/>
                    </a:ext>
                  </a:extLst>
                </a:gridCol>
              </a:tblGrid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기능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권한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1832772107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공지 읽기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부원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3154753694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공지 쓰기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운영진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2850711524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유저 읽기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운영진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117622932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유저 쓰기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운영진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557399934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유저 </a:t>
                      </a:r>
                      <a:r>
                        <a:rPr lang="en-US" altLang="ko-KR" sz="2300"/>
                        <a:t>column </a:t>
                      </a:r>
                      <a:r>
                        <a:rPr lang="ko-KR" altLang="en-US" sz="2300"/>
                        <a:t>추가</a:t>
                      </a:r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/>
                        <a:t>회장단</a:t>
                      </a:r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635555830"/>
                  </a:ext>
                </a:extLst>
              </a:tr>
              <a:tr h="511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/>
                        <a:t>…</a:t>
                      </a:r>
                      <a:endParaRPr lang="ko-KR" altLang="en-US" sz="2300" dirty="0"/>
                    </a:p>
                  </a:txBody>
                  <a:tcPr marL="118145" marR="118145" marT="59072" marB="5907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/>
                        <a:t>…</a:t>
                      </a:r>
                      <a:endParaRPr lang="ko-KR" altLang="en-US" sz="2300" dirty="0"/>
                    </a:p>
                  </a:txBody>
                  <a:tcPr marL="118145" marR="118145" marT="59072" marB="59072"/>
                </a:tc>
                <a:extLst>
                  <a:ext uri="{0D108BD9-81ED-4DB2-BD59-A6C34878D82A}">
                    <a16:rowId xmlns:a16="http://schemas.microsoft.com/office/drawing/2014/main" val="18630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554FF-767B-3827-8A88-079EA3F4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42" y="801792"/>
            <a:ext cx="734172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56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BD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AB8FD7-62D2-EE4A-6B0A-93DF6FCDD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40"/>
          <a:stretch/>
        </p:blipFill>
        <p:spPr>
          <a:xfrm>
            <a:off x="807127" y="2638425"/>
            <a:ext cx="10577744" cy="338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A56B8-AF66-8F6A-3C3B-B15186BC24C1}"/>
              </a:ext>
            </a:extLst>
          </p:cNvPr>
          <p:cNvSpPr txBox="1"/>
          <p:nvPr/>
        </p:nvSpPr>
        <p:spPr>
          <a:xfrm>
            <a:off x="1171575" y="987564"/>
            <a:ext cx="6791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주요 기능 비교</a:t>
            </a:r>
          </a:p>
        </p:txBody>
      </p:sp>
    </p:spTree>
    <p:extLst>
      <p:ext uri="{BB962C8B-B14F-4D97-AF65-F5344CB8AC3E}">
        <p14:creationId xmlns:p14="http://schemas.microsoft.com/office/powerpoint/2010/main" val="13482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81B107-628A-CDB9-255D-20029D53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85" y="321734"/>
            <a:ext cx="4020997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ED5CB0-D339-640C-ED38-8431BC15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89" y="321734"/>
            <a:ext cx="397968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71E2D-44B3-DB96-B355-EEB410E18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61" y="3631096"/>
            <a:ext cx="3820844" cy="2760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183571-A472-0900-8034-65FB93E5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039" y="3631096"/>
            <a:ext cx="379458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3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BAF2AB1-77F8-D2D0-0FF9-154D9B191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47" y="193096"/>
            <a:ext cx="4574588" cy="812799"/>
          </a:xfrm>
        </p:spPr>
        <p:txBody>
          <a:bodyPr>
            <a:noAutofit/>
          </a:bodyPr>
          <a:lstStyle/>
          <a:p>
            <a:r>
              <a:rPr lang="ko-KR" altLang="en-US" dirty="0"/>
              <a:t>프로젝트 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3D88E4-734C-26F5-0B81-34BF419D078F}"/>
              </a:ext>
            </a:extLst>
          </p:cNvPr>
          <p:cNvGrpSpPr/>
          <p:nvPr/>
        </p:nvGrpSpPr>
        <p:grpSpPr>
          <a:xfrm>
            <a:off x="1263904" y="1005895"/>
            <a:ext cx="9974072" cy="4546079"/>
            <a:chOff x="1263904" y="1005895"/>
            <a:chExt cx="9974072" cy="4546079"/>
          </a:xfrm>
        </p:grpSpPr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7CACE20C-9886-C973-0723-A56F764414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1918282"/>
                </p:ext>
              </p:extLst>
            </p:nvPr>
          </p:nvGraphicFramePr>
          <p:xfrm>
            <a:off x="1263904" y="1005895"/>
            <a:ext cx="9974072" cy="39373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136A91-B47B-A159-6C24-45AC455A6ED0}"/>
                </a:ext>
              </a:extLst>
            </p:cNvPr>
            <p:cNvSpPr txBox="1"/>
            <p:nvPr/>
          </p:nvSpPr>
          <p:spPr>
            <a:xfrm>
              <a:off x="2972485" y="5074920"/>
              <a:ext cx="34107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/>
                <a:t>기존 서비스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D6D85-9F2C-DF4B-ECC4-2FC024AF22B8}"/>
                </a:ext>
              </a:extLst>
            </p:cNvPr>
            <p:cNvSpPr txBox="1"/>
            <p:nvPr/>
          </p:nvSpPr>
          <p:spPr>
            <a:xfrm>
              <a:off x="7715060" y="5074920"/>
              <a:ext cx="34107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/>
                <a:t>SKKUDO</a:t>
              </a:r>
              <a:endParaRPr lang="ko-KR" altLang="en-US" sz="25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380005-F22C-824B-F3E2-183998D2B7F8}"/>
              </a:ext>
            </a:extLst>
          </p:cNvPr>
          <p:cNvGrpSpPr/>
          <p:nvPr/>
        </p:nvGrpSpPr>
        <p:grpSpPr>
          <a:xfrm>
            <a:off x="3695740" y="3067168"/>
            <a:ext cx="5472112" cy="3525656"/>
            <a:chOff x="3695740" y="3067168"/>
            <a:chExt cx="5472112" cy="3525656"/>
          </a:xfrm>
        </p:grpSpPr>
        <p:pic>
          <p:nvPicPr>
            <p:cNvPr id="1028" name="Picture 4" descr="아카데미정글 | 웹 기획 &amp; 웹 디자인 포트폴리오">
              <a:extLst>
                <a:ext uri="{FF2B5EF4-FFF2-40B4-BE49-F238E27FC236}">
                  <a16:creationId xmlns:a16="http://schemas.microsoft.com/office/drawing/2014/main" id="{996ADA48-6AD4-8694-7656-57511BED0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40" y="3067168"/>
              <a:ext cx="5472112" cy="35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22F58E-A735-E81B-083C-08E262D95356}"/>
                </a:ext>
              </a:extLst>
            </p:cNvPr>
            <p:cNvSpPr txBox="1"/>
            <p:nvPr/>
          </p:nvSpPr>
          <p:spPr>
            <a:xfrm>
              <a:off x="5644936" y="5182642"/>
              <a:ext cx="22006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/>
                <a:t>WEB PLATFORM</a:t>
              </a:r>
              <a:endParaRPr lang="ko-KR" alt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89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3B7ED-9619-B558-A39F-50EC556C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47" y="193096"/>
            <a:ext cx="4574588" cy="812799"/>
          </a:xfrm>
        </p:spPr>
        <p:txBody>
          <a:bodyPr>
            <a:noAutofit/>
          </a:bodyPr>
          <a:lstStyle/>
          <a:p>
            <a:r>
              <a:rPr lang="ko-KR" altLang="en-US" dirty="0"/>
              <a:t>프로젝트 계획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77B9F2-6669-A3BE-7497-BD687FA383F2}"/>
              </a:ext>
            </a:extLst>
          </p:cNvPr>
          <p:cNvGrpSpPr/>
          <p:nvPr/>
        </p:nvGrpSpPr>
        <p:grpSpPr>
          <a:xfrm>
            <a:off x="195532" y="1246235"/>
            <a:ext cx="11800936" cy="5418669"/>
            <a:chOff x="195532" y="1246235"/>
            <a:chExt cx="11800936" cy="54186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8E031F-95D1-1210-42A2-CE4FE4666E36}"/>
                </a:ext>
              </a:extLst>
            </p:cNvPr>
            <p:cNvGrpSpPr/>
            <p:nvPr/>
          </p:nvGrpSpPr>
          <p:grpSpPr>
            <a:xfrm>
              <a:off x="195532" y="1246235"/>
              <a:ext cx="8964619" cy="5418669"/>
              <a:chOff x="1066800" y="1272114"/>
              <a:chExt cx="8964619" cy="5418669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A0D5E8F-AF76-A8C8-106A-FD72F0A4277E}"/>
                  </a:ext>
                </a:extLst>
              </p:cNvPr>
              <p:cNvSpPr/>
              <p:nvPr/>
            </p:nvSpPr>
            <p:spPr>
              <a:xfrm>
                <a:off x="1066800" y="1272116"/>
                <a:ext cx="2931557" cy="5418667"/>
              </a:xfrm>
              <a:custGeom>
                <a:avLst/>
                <a:gdLst>
                  <a:gd name="connsiteX0" fmla="*/ 0 w 2655093"/>
                  <a:gd name="connsiteY0" fmla="*/ 265509 h 5418667"/>
                  <a:gd name="connsiteX1" fmla="*/ 265509 w 2655093"/>
                  <a:gd name="connsiteY1" fmla="*/ 0 h 5418667"/>
                  <a:gd name="connsiteX2" fmla="*/ 2389584 w 2655093"/>
                  <a:gd name="connsiteY2" fmla="*/ 0 h 5418667"/>
                  <a:gd name="connsiteX3" fmla="*/ 2655093 w 2655093"/>
                  <a:gd name="connsiteY3" fmla="*/ 265509 h 5418667"/>
                  <a:gd name="connsiteX4" fmla="*/ 2655093 w 2655093"/>
                  <a:gd name="connsiteY4" fmla="*/ 5153158 h 5418667"/>
                  <a:gd name="connsiteX5" fmla="*/ 2389584 w 2655093"/>
                  <a:gd name="connsiteY5" fmla="*/ 5418667 h 5418667"/>
                  <a:gd name="connsiteX6" fmla="*/ 265509 w 2655093"/>
                  <a:gd name="connsiteY6" fmla="*/ 5418667 h 5418667"/>
                  <a:gd name="connsiteX7" fmla="*/ 0 w 2655093"/>
                  <a:gd name="connsiteY7" fmla="*/ 5153158 h 5418667"/>
                  <a:gd name="connsiteX8" fmla="*/ 0 w 2655093"/>
                  <a:gd name="connsiteY8" fmla="*/ 265509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7152" tIns="2494618" rIns="327152" bIns="1410887" numCol="1" spcCol="1270" anchor="ctr" anchorCtr="0">
                <a:noAutofit/>
              </a:bodyPr>
              <a:lstStyle/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/>
                  <a:t>개발 속도가 빠르고</a:t>
                </a:r>
                <a:r>
                  <a:rPr lang="en-US" altLang="ko-KR" sz="1600" dirty="0"/>
                  <a:t>, </a:t>
                </a:r>
                <a:br>
                  <a:rPr lang="en-US" altLang="ko-KR" sz="1600" dirty="0"/>
                </a:br>
                <a:r>
                  <a:rPr lang="ko-KR" altLang="en-US" sz="1600" dirty="0"/>
                  <a:t>유지 보수가 용이하고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다양한 라이브러리들을 이용해 많은 기능이 구현 가능한 </a:t>
                </a:r>
                <a:r>
                  <a:rPr lang="en-US" altLang="ko-KR" sz="1600" dirty="0"/>
                  <a:t>React </a:t>
                </a:r>
                <a:r>
                  <a:rPr lang="ko-KR" altLang="en-US" sz="1600" dirty="0"/>
                  <a:t>사용</a:t>
                </a: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  <a:p>
                <a:pPr marL="0" lvl="0" indent="0"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600" kern="1200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2B71D80-68B1-8AE5-98A6-63F7C0768735}"/>
                  </a:ext>
                </a:extLst>
              </p:cNvPr>
              <p:cNvSpPr/>
              <p:nvPr/>
            </p:nvSpPr>
            <p:spPr>
              <a:xfrm>
                <a:off x="1630370" y="1394736"/>
                <a:ext cx="1804416" cy="180441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React</a:t>
                </a:r>
                <a:endParaRPr lang="ko-KR" altLang="en-US" dirty="0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CCAD42EF-6F54-3FAC-34D1-E8D5FF627018}"/>
                  </a:ext>
                </a:extLst>
              </p:cNvPr>
              <p:cNvSpPr/>
              <p:nvPr/>
            </p:nvSpPr>
            <p:spPr>
              <a:xfrm>
                <a:off x="4088652" y="1272115"/>
                <a:ext cx="2931557" cy="5418667"/>
              </a:xfrm>
              <a:custGeom>
                <a:avLst/>
                <a:gdLst>
                  <a:gd name="connsiteX0" fmla="*/ 0 w 2655093"/>
                  <a:gd name="connsiteY0" fmla="*/ 265509 h 5418667"/>
                  <a:gd name="connsiteX1" fmla="*/ 265509 w 2655093"/>
                  <a:gd name="connsiteY1" fmla="*/ 0 h 5418667"/>
                  <a:gd name="connsiteX2" fmla="*/ 2389584 w 2655093"/>
                  <a:gd name="connsiteY2" fmla="*/ 0 h 5418667"/>
                  <a:gd name="connsiteX3" fmla="*/ 2655093 w 2655093"/>
                  <a:gd name="connsiteY3" fmla="*/ 265509 h 5418667"/>
                  <a:gd name="connsiteX4" fmla="*/ 2655093 w 2655093"/>
                  <a:gd name="connsiteY4" fmla="*/ 5153158 h 5418667"/>
                  <a:gd name="connsiteX5" fmla="*/ 2389584 w 2655093"/>
                  <a:gd name="connsiteY5" fmla="*/ 5418667 h 5418667"/>
                  <a:gd name="connsiteX6" fmla="*/ 265509 w 2655093"/>
                  <a:gd name="connsiteY6" fmla="*/ 5418667 h 5418667"/>
                  <a:gd name="connsiteX7" fmla="*/ 0 w 2655093"/>
                  <a:gd name="connsiteY7" fmla="*/ 5153158 h 5418667"/>
                  <a:gd name="connsiteX8" fmla="*/ 0 w 2655093"/>
                  <a:gd name="connsiteY8" fmla="*/ 265509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7152" tIns="2494618" rIns="327152" bIns="1410887" numCol="1" spcCol="1270" anchor="ctr" anchorCtr="0">
                <a:noAutofit/>
              </a:bodyPr>
              <a:lstStyle/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/>
                  <a:t>개발 속도가 빠르고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같은 </a:t>
                </a:r>
                <a:r>
                  <a:rPr lang="en-US" altLang="ko-KR" sz="1600" dirty="0" err="1"/>
                  <a:t>javascript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언어로 </a:t>
                </a:r>
                <a:r>
                  <a:rPr lang="en-US" altLang="ko-KR" sz="1600" dirty="0"/>
                  <a:t>React</a:t>
                </a:r>
                <a:r>
                  <a:rPr lang="ko-KR" altLang="en-US" sz="1600" dirty="0"/>
                  <a:t>와 호환성이 좋은 </a:t>
                </a:r>
                <a:r>
                  <a:rPr lang="en-US" altLang="ko-KR" sz="1600" dirty="0"/>
                  <a:t>Node.js</a:t>
                </a:r>
                <a:r>
                  <a:rPr lang="ko-KR" altLang="en-US" sz="1600" dirty="0"/>
                  <a:t>와 </a:t>
                </a:r>
                <a:r>
                  <a:rPr lang="en-US" altLang="ko-KR" sz="1600" dirty="0"/>
                  <a:t>Express </a:t>
                </a:r>
                <a:r>
                  <a:rPr lang="ko-KR" altLang="en-US" sz="1600" dirty="0"/>
                  <a:t>사용</a:t>
                </a: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600" dirty="0"/>
              </a:p>
              <a:p>
                <a:pPr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600" dirty="0"/>
              </a:p>
              <a:p>
                <a:pPr marL="0" lvl="0" indent="0" algn="ctr" defTabSz="2044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1600" kern="1200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ABBAE0D-106C-89FB-DD3D-BA07EF592D14}"/>
                  </a:ext>
                </a:extLst>
              </p:cNvPr>
              <p:cNvSpPr/>
              <p:nvPr/>
            </p:nvSpPr>
            <p:spPr>
              <a:xfrm>
                <a:off x="4655138" y="1394736"/>
                <a:ext cx="1804416" cy="180441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Node.js</a:t>
                </a:r>
                <a:endParaRPr lang="ko-KR" altLang="en-US" dirty="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EB102F22-6117-33A5-3701-5B2AD2CAB6C5}"/>
                  </a:ext>
                </a:extLst>
              </p:cNvPr>
              <p:cNvSpPr/>
              <p:nvPr/>
            </p:nvSpPr>
            <p:spPr>
              <a:xfrm>
                <a:off x="7099862" y="1272114"/>
                <a:ext cx="2931557" cy="5418667"/>
              </a:xfrm>
              <a:custGeom>
                <a:avLst/>
                <a:gdLst>
                  <a:gd name="connsiteX0" fmla="*/ 0 w 2655093"/>
                  <a:gd name="connsiteY0" fmla="*/ 265509 h 5418667"/>
                  <a:gd name="connsiteX1" fmla="*/ 265509 w 2655093"/>
                  <a:gd name="connsiteY1" fmla="*/ 0 h 5418667"/>
                  <a:gd name="connsiteX2" fmla="*/ 2389584 w 2655093"/>
                  <a:gd name="connsiteY2" fmla="*/ 0 h 5418667"/>
                  <a:gd name="connsiteX3" fmla="*/ 2655093 w 2655093"/>
                  <a:gd name="connsiteY3" fmla="*/ 265509 h 5418667"/>
                  <a:gd name="connsiteX4" fmla="*/ 2655093 w 2655093"/>
                  <a:gd name="connsiteY4" fmla="*/ 5153158 h 5418667"/>
                  <a:gd name="connsiteX5" fmla="*/ 2389584 w 2655093"/>
                  <a:gd name="connsiteY5" fmla="*/ 5418667 h 5418667"/>
                  <a:gd name="connsiteX6" fmla="*/ 265509 w 2655093"/>
                  <a:gd name="connsiteY6" fmla="*/ 5418667 h 5418667"/>
                  <a:gd name="connsiteX7" fmla="*/ 0 w 2655093"/>
                  <a:gd name="connsiteY7" fmla="*/ 5153158 h 5418667"/>
                  <a:gd name="connsiteX8" fmla="*/ 0 w 2655093"/>
                  <a:gd name="connsiteY8" fmla="*/ 265509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27152" tIns="2494618" rIns="327152" bIns="1410887" numCol="1" spcCol="1270" anchor="ctr" anchorCtr="0">
                <a:noAutofit/>
              </a:bodyPr>
              <a:lstStyle/>
              <a:p>
                <a:pPr algn="ctr"/>
                <a:r>
                  <a:rPr lang="ko-KR" altLang="en-US" sz="1600" dirty="0"/>
                  <a:t>동아리 마다 다른 </a:t>
                </a:r>
                <a:r>
                  <a:rPr lang="en-US" altLang="ko-KR" sz="1600" dirty="0"/>
                  <a:t>column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en-US" altLang="ko-KR" sz="1600" dirty="0"/>
                  <a:t>MongoDB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algn="ctr"/>
                <a:r>
                  <a:rPr lang="ko-KR" altLang="en-US" sz="1600" dirty="0"/>
                  <a:t> </a:t>
                </a:r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DB</a:t>
                </a:r>
                <a:r>
                  <a:rPr lang="ko-KR" altLang="en-US" sz="1600" dirty="0"/>
                  <a:t>가 </a:t>
                </a:r>
                <a:r>
                  <a:rPr lang="en-US" altLang="ko-KR" sz="1600" dirty="0"/>
                  <a:t>heavy</a:t>
                </a:r>
                <a:r>
                  <a:rPr lang="ko-KR" altLang="en-US" sz="1600" dirty="0"/>
                  <a:t>해지는 문제</a:t>
                </a:r>
                <a:endParaRPr lang="en-US" altLang="ko-KR" sz="1600" dirty="0"/>
              </a:p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어차피 우리 학교 내의 동아리만 할 것임</a:t>
                </a:r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endParaRPr lang="ko-KR" altLang="en-US" sz="1600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EC0C2C9-BED6-C123-7C79-401495F84BDE}"/>
                  </a:ext>
                </a:extLst>
              </p:cNvPr>
              <p:cNvSpPr/>
              <p:nvPr/>
            </p:nvSpPr>
            <p:spPr>
              <a:xfrm>
                <a:off x="7661348" y="1394736"/>
                <a:ext cx="1804416" cy="1804416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MongoDB</a:t>
                </a:r>
                <a:endParaRPr lang="ko-KR" altLang="en-US" dirty="0"/>
              </a:p>
            </p:txBody>
          </p:sp>
          <p:sp>
            <p:nvSpPr>
              <p:cNvPr id="26" name="화살표: 왼쪽/오른쪽 25">
                <a:extLst>
                  <a:ext uri="{FF2B5EF4-FFF2-40B4-BE49-F238E27FC236}">
                    <a16:creationId xmlns:a16="http://schemas.microsoft.com/office/drawing/2014/main" id="{7ECB1539-F6B7-7181-71F9-B844B80FF32C}"/>
                  </a:ext>
                </a:extLst>
              </p:cNvPr>
              <p:cNvSpPr/>
              <p:nvPr/>
            </p:nvSpPr>
            <p:spPr>
              <a:xfrm>
                <a:off x="2532578" y="5608108"/>
                <a:ext cx="2655093" cy="812800"/>
              </a:xfrm>
              <a:prstGeom prst="leftRightArrow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altLang="ko-KR" dirty="0"/>
                  <a:t>REST API</a:t>
                </a:r>
                <a:endParaRPr lang="ko-KR" altLang="en-US" dirty="0"/>
              </a:p>
            </p:txBody>
          </p:sp>
          <p:sp>
            <p:nvSpPr>
              <p:cNvPr id="27" name="화살표: 왼쪽/오른쪽 26">
                <a:extLst>
                  <a:ext uri="{FF2B5EF4-FFF2-40B4-BE49-F238E27FC236}">
                    <a16:creationId xmlns:a16="http://schemas.microsoft.com/office/drawing/2014/main" id="{2591781B-19C3-8CB4-F94F-DB99B8AA3EAC}"/>
                  </a:ext>
                </a:extLst>
              </p:cNvPr>
              <p:cNvSpPr/>
              <p:nvPr/>
            </p:nvSpPr>
            <p:spPr>
              <a:xfrm>
                <a:off x="5908463" y="5608108"/>
                <a:ext cx="2655093" cy="812800"/>
              </a:xfrm>
              <a:prstGeom prst="leftRightArrow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78ADC71-8F2A-B1E7-BB6B-48BD13462D46}"/>
                  </a:ext>
                </a:extLst>
              </p:cNvPr>
              <p:cNvSpPr/>
              <p:nvPr/>
            </p:nvSpPr>
            <p:spPr>
              <a:xfrm>
                <a:off x="1725882" y="4949826"/>
                <a:ext cx="1613391" cy="636058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프론트엔드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A6A0F55-0FD4-496D-848F-2B099E258751}"/>
                  </a:ext>
                </a:extLst>
              </p:cNvPr>
              <p:cNvSpPr/>
              <p:nvPr/>
            </p:nvSpPr>
            <p:spPr>
              <a:xfrm>
                <a:off x="4742414" y="4949826"/>
                <a:ext cx="1613391" cy="636058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백엔드</a:t>
                </a:r>
                <a:endParaRPr lang="ko-KR" altLang="en-US" dirty="0"/>
              </a:p>
            </p:txBody>
          </p:sp>
          <p:sp>
            <p:nvSpPr>
              <p:cNvPr id="33" name="원통형 32">
                <a:extLst>
                  <a:ext uri="{FF2B5EF4-FFF2-40B4-BE49-F238E27FC236}">
                    <a16:creationId xmlns:a16="http://schemas.microsoft.com/office/drawing/2014/main" id="{4B83EA4A-F71F-9B2A-F38D-D7AF4F3788EA}"/>
                  </a:ext>
                </a:extLst>
              </p:cNvPr>
              <p:cNvSpPr/>
              <p:nvPr/>
            </p:nvSpPr>
            <p:spPr>
              <a:xfrm>
                <a:off x="7706596" y="4949827"/>
                <a:ext cx="1713919" cy="636058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데이터베이스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6887B1E-CF5C-FDEC-EF34-0BC0926D9F52}"/>
                </a:ext>
              </a:extLst>
            </p:cNvPr>
            <p:cNvGrpSpPr/>
            <p:nvPr/>
          </p:nvGrpSpPr>
          <p:grpSpPr>
            <a:xfrm>
              <a:off x="9339291" y="2566077"/>
              <a:ext cx="2657177" cy="1927038"/>
              <a:chOff x="9239804" y="639345"/>
              <a:chExt cx="2655093" cy="1141361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32895275-7544-1996-0E54-2155D4FDBF70}"/>
                  </a:ext>
                </a:extLst>
              </p:cNvPr>
              <p:cNvSpPr/>
              <p:nvPr/>
            </p:nvSpPr>
            <p:spPr>
              <a:xfrm>
                <a:off x="10301841" y="639345"/>
                <a:ext cx="1593056" cy="1141361"/>
              </a:xfrm>
              <a:custGeom>
                <a:avLst/>
                <a:gdLst>
                  <a:gd name="connsiteX0" fmla="*/ 0 w 1593056"/>
                  <a:gd name="connsiteY0" fmla="*/ 142670 h 1141361"/>
                  <a:gd name="connsiteX1" fmla="*/ 1022376 w 1593056"/>
                  <a:gd name="connsiteY1" fmla="*/ 142670 h 1141361"/>
                  <a:gd name="connsiteX2" fmla="*/ 1022376 w 1593056"/>
                  <a:gd name="connsiteY2" fmla="*/ 0 h 1141361"/>
                  <a:gd name="connsiteX3" fmla="*/ 1593056 w 1593056"/>
                  <a:gd name="connsiteY3" fmla="*/ 570681 h 1141361"/>
                  <a:gd name="connsiteX4" fmla="*/ 1022376 w 1593056"/>
                  <a:gd name="connsiteY4" fmla="*/ 1141361 h 1141361"/>
                  <a:gd name="connsiteX5" fmla="*/ 1022376 w 1593056"/>
                  <a:gd name="connsiteY5" fmla="*/ 998691 h 1141361"/>
                  <a:gd name="connsiteX6" fmla="*/ 0 w 1593056"/>
                  <a:gd name="connsiteY6" fmla="*/ 998691 h 1141361"/>
                  <a:gd name="connsiteX7" fmla="*/ 0 w 1593056"/>
                  <a:gd name="connsiteY7" fmla="*/ 142670 h 114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3056" h="1141361">
                    <a:moveTo>
                      <a:pt x="0" y="142670"/>
                    </a:moveTo>
                    <a:lnTo>
                      <a:pt x="1022376" y="142670"/>
                    </a:lnTo>
                    <a:lnTo>
                      <a:pt x="1022376" y="0"/>
                    </a:lnTo>
                    <a:lnTo>
                      <a:pt x="1593056" y="570681"/>
                    </a:lnTo>
                    <a:lnTo>
                      <a:pt x="1022376" y="1141361"/>
                    </a:lnTo>
                    <a:lnTo>
                      <a:pt x="1022376" y="998691"/>
                    </a:lnTo>
                    <a:lnTo>
                      <a:pt x="0" y="998691"/>
                    </a:lnTo>
                    <a:lnTo>
                      <a:pt x="0" y="14267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0" tIns="154100" rIns="439440" bIns="154100" numCol="1" spcCol="1270" anchor="ctr" anchorCtr="0">
                <a:noAutofit/>
              </a:bodyPr>
              <a:lstStyle/>
              <a:p>
                <a:pPr marL="171450" lvl="1" indent="-17145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ko-KR" altLang="en-US" sz="1800" kern="1200" dirty="0"/>
              </a:p>
              <a:p>
                <a:pPr marL="0" lvl="1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altLang="ko-KR" dirty="0"/>
                  <a:t>AWS ec2</a:t>
                </a:r>
                <a:br>
                  <a:rPr lang="en-US" altLang="ko-KR" dirty="0"/>
                </a:br>
                <a:r>
                  <a:rPr lang="ko-KR" altLang="en-US" dirty="0"/>
                  <a:t>또는 </a:t>
                </a:r>
                <a:r>
                  <a:rPr lang="en-US" altLang="ko-KR" dirty="0"/>
                  <a:t>elastic beanstalk</a:t>
                </a:r>
                <a:r>
                  <a:rPr lang="ko-KR" altLang="en-US" dirty="0"/>
                  <a:t> 사용</a:t>
                </a:r>
              </a:p>
              <a:p>
                <a:pPr marL="0" lvl="1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ko-KR" altLang="en-US" sz="1800" kern="1200" dirty="0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1E35F088-FB0E-65DE-DDEA-DD224596EE90}"/>
                  </a:ext>
                </a:extLst>
              </p:cNvPr>
              <p:cNvSpPr/>
              <p:nvPr/>
            </p:nvSpPr>
            <p:spPr>
              <a:xfrm>
                <a:off x="9239804" y="639345"/>
                <a:ext cx="1062037" cy="1141361"/>
              </a:xfrm>
              <a:custGeom>
                <a:avLst/>
                <a:gdLst>
                  <a:gd name="connsiteX0" fmla="*/ 0 w 1062037"/>
                  <a:gd name="connsiteY0" fmla="*/ 177010 h 1141361"/>
                  <a:gd name="connsiteX1" fmla="*/ 177010 w 1062037"/>
                  <a:gd name="connsiteY1" fmla="*/ 0 h 1141361"/>
                  <a:gd name="connsiteX2" fmla="*/ 885027 w 1062037"/>
                  <a:gd name="connsiteY2" fmla="*/ 0 h 1141361"/>
                  <a:gd name="connsiteX3" fmla="*/ 1062037 w 1062037"/>
                  <a:gd name="connsiteY3" fmla="*/ 177010 h 1141361"/>
                  <a:gd name="connsiteX4" fmla="*/ 1062037 w 1062037"/>
                  <a:gd name="connsiteY4" fmla="*/ 964351 h 1141361"/>
                  <a:gd name="connsiteX5" fmla="*/ 885027 w 1062037"/>
                  <a:gd name="connsiteY5" fmla="*/ 1141361 h 1141361"/>
                  <a:gd name="connsiteX6" fmla="*/ 177010 w 1062037"/>
                  <a:gd name="connsiteY6" fmla="*/ 1141361 h 1141361"/>
                  <a:gd name="connsiteX7" fmla="*/ 0 w 1062037"/>
                  <a:gd name="connsiteY7" fmla="*/ 964351 h 1141361"/>
                  <a:gd name="connsiteX8" fmla="*/ 0 w 1062037"/>
                  <a:gd name="connsiteY8" fmla="*/ 177010 h 114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037" h="1141361">
                    <a:moveTo>
                      <a:pt x="0" y="177010"/>
                    </a:moveTo>
                    <a:cubicBezTo>
                      <a:pt x="0" y="79250"/>
                      <a:pt x="79250" y="0"/>
                      <a:pt x="177010" y="0"/>
                    </a:cubicBezTo>
                    <a:lnTo>
                      <a:pt x="885027" y="0"/>
                    </a:lnTo>
                    <a:cubicBezTo>
                      <a:pt x="982787" y="0"/>
                      <a:pt x="1062037" y="79250"/>
                      <a:pt x="1062037" y="177010"/>
                    </a:cubicBezTo>
                    <a:lnTo>
                      <a:pt x="1062037" y="964351"/>
                    </a:lnTo>
                    <a:cubicBezTo>
                      <a:pt x="1062037" y="1062111"/>
                      <a:pt x="982787" y="1141361"/>
                      <a:pt x="885027" y="1141361"/>
                    </a:cubicBezTo>
                    <a:lnTo>
                      <a:pt x="177010" y="1141361"/>
                    </a:lnTo>
                    <a:cubicBezTo>
                      <a:pt x="79250" y="1141361"/>
                      <a:pt x="0" y="1062111"/>
                      <a:pt x="0" y="964351"/>
                    </a:cubicBezTo>
                    <a:lnTo>
                      <a:pt x="0" y="17701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424" tIns="86134" rIns="120424" bIns="86134" numCol="1" spcCol="1270" anchor="ctr" anchorCtr="0">
                <a:noAutofit/>
              </a:bodyPr>
              <a:lstStyle/>
              <a:p>
                <a:pPr marL="0" lvl="0" indent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800" kern="1200" dirty="0"/>
                  <a:t>배포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4C732DD-8D5D-DCDD-9CD3-CDF94475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88" y="493853"/>
            <a:ext cx="4574588" cy="812799"/>
          </a:xfrm>
        </p:spPr>
        <p:txBody>
          <a:bodyPr>
            <a:noAutofit/>
          </a:bodyPr>
          <a:lstStyle/>
          <a:p>
            <a:r>
              <a:rPr lang="en-US" altLang="ko-KR" dirty="0"/>
              <a:t>TECH STACKS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170618-9455-1972-F735-B1C2DE8C5ADD}"/>
              </a:ext>
            </a:extLst>
          </p:cNvPr>
          <p:cNvGrpSpPr>
            <a:grpSpLocks noChangeAspect="1"/>
          </p:cNvGrpSpPr>
          <p:nvPr/>
        </p:nvGrpSpPr>
        <p:grpSpPr>
          <a:xfrm>
            <a:off x="5479504" y="169646"/>
            <a:ext cx="3794576" cy="2436520"/>
            <a:chOff x="2057883" y="2221006"/>
            <a:chExt cx="4178314" cy="26829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6C9C4E-7676-09A3-7B96-D57CA61F4C97}"/>
                </a:ext>
              </a:extLst>
            </p:cNvPr>
            <p:cNvSpPr/>
            <p:nvPr/>
          </p:nvSpPr>
          <p:spPr>
            <a:xfrm>
              <a:off x="2057883" y="2221006"/>
              <a:ext cx="3587824" cy="2409941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A7DC1F8-0BAF-E53D-38BD-9316969ED660}"/>
                </a:ext>
              </a:extLst>
            </p:cNvPr>
            <p:cNvSpPr/>
            <p:nvPr/>
          </p:nvSpPr>
          <p:spPr>
            <a:xfrm>
              <a:off x="3125494" y="4156373"/>
              <a:ext cx="3110703" cy="747553"/>
            </a:xfrm>
            <a:custGeom>
              <a:avLst/>
              <a:gdLst>
                <a:gd name="connsiteX0" fmla="*/ 0 w 3110703"/>
                <a:gd name="connsiteY0" fmla="*/ 0 h 747553"/>
                <a:gd name="connsiteX1" fmla="*/ 3110703 w 3110703"/>
                <a:gd name="connsiteY1" fmla="*/ 0 h 747553"/>
                <a:gd name="connsiteX2" fmla="*/ 3110703 w 3110703"/>
                <a:gd name="connsiteY2" fmla="*/ 747553 h 747553"/>
                <a:gd name="connsiteX3" fmla="*/ 0 w 3110703"/>
                <a:gd name="connsiteY3" fmla="*/ 747553 h 747553"/>
                <a:gd name="connsiteX4" fmla="*/ 0 w 3110703"/>
                <a:gd name="connsiteY4" fmla="*/ 0 h 74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03" h="747553">
                  <a:moveTo>
                    <a:pt x="0" y="0"/>
                  </a:moveTo>
                  <a:lnTo>
                    <a:pt x="3110703" y="0"/>
                  </a:lnTo>
                  <a:lnTo>
                    <a:pt x="3110703" y="747553"/>
                  </a:lnTo>
                  <a:lnTo>
                    <a:pt x="0" y="747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5000"/>
                </a:spcAft>
                <a:buNone/>
              </a:pPr>
              <a:r>
                <a:rPr lang="en-US" altLang="ko-KR" sz="3600" kern="1200" dirty="0"/>
                <a:t>LANGUAGE</a:t>
              </a:r>
              <a:endParaRPr lang="ko-KR" altLang="en-US" sz="3600" kern="1200" dirty="0"/>
            </a:p>
          </p:txBody>
        </p:sp>
        <p:pic>
          <p:nvPicPr>
            <p:cNvPr id="16" name="Picture 8" descr="JavaScript - 나무위키">
              <a:extLst>
                <a:ext uri="{FF2B5EF4-FFF2-40B4-BE49-F238E27FC236}">
                  <a16:creationId xmlns:a16="http://schemas.microsoft.com/office/drawing/2014/main" id="{B11523E5-AE54-D94F-8EB8-2E2DB0338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71" y="2445583"/>
              <a:ext cx="1481138" cy="148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타입스크립트(TypeScript)란? - 하나몬">
              <a:extLst>
                <a:ext uri="{FF2B5EF4-FFF2-40B4-BE49-F238E27FC236}">
                  <a16:creationId xmlns:a16="http://schemas.microsoft.com/office/drawing/2014/main" id="{0FAC567B-B988-E64E-8613-170967E0E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369" y="2445583"/>
              <a:ext cx="1481138" cy="148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F968E9-9966-18B4-0530-3D710CAF1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4888" y="2628558"/>
            <a:ext cx="5194518" cy="3975200"/>
            <a:chOff x="4436414" y="517586"/>
            <a:chExt cx="5719829" cy="437720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7AF0B3-8A87-24E2-2363-F1FA9F3FB21B}"/>
                </a:ext>
              </a:extLst>
            </p:cNvPr>
            <p:cNvSpPr/>
            <p:nvPr/>
          </p:nvSpPr>
          <p:spPr>
            <a:xfrm>
              <a:off x="4436414" y="517586"/>
              <a:ext cx="5489406" cy="4113362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C8C89D6-9CED-4066-25C6-ADC07F9F1F64}"/>
                </a:ext>
              </a:extLst>
            </p:cNvPr>
            <p:cNvSpPr/>
            <p:nvPr/>
          </p:nvSpPr>
          <p:spPr>
            <a:xfrm>
              <a:off x="4820327" y="4147237"/>
              <a:ext cx="5335916" cy="747553"/>
            </a:xfrm>
            <a:custGeom>
              <a:avLst/>
              <a:gdLst>
                <a:gd name="connsiteX0" fmla="*/ 0 w 3110703"/>
                <a:gd name="connsiteY0" fmla="*/ 0 h 747553"/>
                <a:gd name="connsiteX1" fmla="*/ 3110703 w 3110703"/>
                <a:gd name="connsiteY1" fmla="*/ 0 h 747553"/>
                <a:gd name="connsiteX2" fmla="*/ 3110703 w 3110703"/>
                <a:gd name="connsiteY2" fmla="*/ 747553 h 747553"/>
                <a:gd name="connsiteX3" fmla="*/ 0 w 3110703"/>
                <a:gd name="connsiteY3" fmla="*/ 747553 h 747553"/>
                <a:gd name="connsiteX4" fmla="*/ 0 w 3110703"/>
                <a:gd name="connsiteY4" fmla="*/ 0 h 74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03" h="747553">
                  <a:moveTo>
                    <a:pt x="0" y="0"/>
                  </a:moveTo>
                  <a:lnTo>
                    <a:pt x="3110703" y="0"/>
                  </a:lnTo>
                  <a:lnTo>
                    <a:pt x="3110703" y="747553"/>
                  </a:lnTo>
                  <a:lnTo>
                    <a:pt x="0" y="747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5000"/>
                </a:spcAft>
                <a:buNone/>
              </a:pPr>
              <a:r>
                <a:rPr lang="en-US" altLang="ko-KR" sz="3600" dirty="0"/>
                <a:t>LIBRARY/FRAMWORK</a:t>
              </a:r>
              <a:endParaRPr lang="ko-KR" altLang="en-US" sz="3600" kern="1200" dirty="0"/>
            </a:p>
          </p:txBody>
        </p:sp>
        <p:pic>
          <p:nvPicPr>
            <p:cNvPr id="19" name="Picture 6" descr="React] React.js란? (간단 정리)">
              <a:extLst>
                <a:ext uri="{FF2B5EF4-FFF2-40B4-BE49-F238E27FC236}">
                  <a16:creationId xmlns:a16="http://schemas.microsoft.com/office/drawing/2014/main" id="{1960C127-604E-EC12-A6B8-8C174EBD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2" r="22146"/>
            <a:stretch/>
          </p:blipFill>
          <p:spPr bwMode="auto">
            <a:xfrm>
              <a:off x="4677841" y="723550"/>
              <a:ext cx="1709928" cy="1698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Node.js] Express">
              <a:extLst>
                <a:ext uri="{FF2B5EF4-FFF2-40B4-BE49-F238E27FC236}">
                  <a16:creationId xmlns:a16="http://schemas.microsoft.com/office/drawing/2014/main" id="{3B10A279-BFE3-E77A-C519-8A166914C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944" y="725337"/>
              <a:ext cx="3045053" cy="1278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mongoose 2단 SubDocument 사용법(with koa)">
              <a:extLst>
                <a:ext uri="{FF2B5EF4-FFF2-40B4-BE49-F238E27FC236}">
                  <a16:creationId xmlns:a16="http://schemas.microsoft.com/office/drawing/2014/main" id="{5BBB9F34-CC05-F4A9-A6CB-B5DA62A5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925" y="2751479"/>
              <a:ext cx="2218775" cy="1242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2" descr="Logo · Issue #10 · facebookexperimental/Recoil · GitHub">
              <a:extLst>
                <a:ext uri="{FF2B5EF4-FFF2-40B4-BE49-F238E27FC236}">
                  <a16:creationId xmlns:a16="http://schemas.microsoft.com/office/drawing/2014/main" id="{B01E2910-3C24-E550-B99B-904099560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3266" y="2332458"/>
              <a:ext cx="2014919" cy="1661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21F3D6-3435-7F64-FD4E-DC6A983B5462}"/>
              </a:ext>
            </a:extLst>
          </p:cNvPr>
          <p:cNvGrpSpPr>
            <a:grpSpLocks noChangeAspect="1"/>
          </p:cNvGrpSpPr>
          <p:nvPr/>
        </p:nvGrpSpPr>
        <p:grpSpPr>
          <a:xfrm>
            <a:off x="6699633" y="2702436"/>
            <a:ext cx="4295388" cy="3901322"/>
            <a:chOff x="3196060" y="1211859"/>
            <a:chExt cx="4839869" cy="43772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084EAF-CD04-D562-774F-7EBB4B4E0360}"/>
                </a:ext>
              </a:extLst>
            </p:cNvPr>
            <p:cNvSpPr/>
            <p:nvPr/>
          </p:nvSpPr>
          <p:spPr>
            <a:xfrm>
              <a:off x="3785038" y="1211859"/>
              <a:ext cx="4020467" cy="4113362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43CB7FC-D532-1173-C789-83BFDBE86C74}"/>
                </a:ext>
              </a:extLst>
            </p:cNvPr>
            <p:cNvSpPr/>
            <p:nvPr/>
          </p:nvSpPr>
          <p:spPr>
            <a:xfrm>
              <a:off x="5827215" y="4841510"/>
              <a:ext cx="2208714" cy="747553"/>
            </a:xfrm>
            <a:custGeom>
              <a:avLst/>
              <a:gdLst>
                <a:gd name="connsiteX0" fmla="*/ 0 w 3110703"/>
                <a:gd name="connsiteY0" fmla="*/ 0 h 747553"/>
                <a:gd name="connsiteX1" fmla="*/ 3110703 w 3110703"/>
                <a:gd name="connsiteY1" fmla="*/ 0 h 747553"/>
                <a:gd name="connsiteX2" fmla="*/ 3110703 w 3110703"/>
                <a:gd name="connsiteY2" fmla="*/ 747553 h 747553"/>
                <a:gd name="connsiteX3" fmla="*/ 0 w 3110703"/>
                <a:gd name="connsiteY3" fmla="*/ 747553 h 747553"/>
                <a:gd name="connsiteX4" fmla="*/ 0 w 3110703"/>
                <a:gd name="connsiteY4" fmla="*/ 0 h 74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03" h="747553">
                  <a:moveTo>
                    <a:pt x="0" y="0"/>
                  </a:moveTo>
                  <a:lnTo>
                    <a:pt x="3110703" y="0"/>
                  </a:lnTo>
                  <a:lnTo>
                    <a:pt x="3110703" y="747553"/>
                  </a:lnTo>
                  <a:lnTo>
                    <a:pt x="0" y="747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5000"/>
                </a:spcAft>
                <a:buNone/>
              </a:pPr>
              <a:r>
                <a:rPr lang="en-US" altLang="ko-KR" sz="3600" dirty="0"/>
                <a:t>DEVOPS</a:t>
              </a:r>
              <a:endParaRPr lang="ko-KR" altLang="en-US" sz="3600" kern="1200" dirty="0"/>
            </a:p>
          </p:txBody>
        </p:sp>
        <p:pic>
          <p:nvPicPr>
            <p:cNvPr id="26" name="Picture 24" descr="AWS EC2 인스턴스 생성하기(Ubuntu AMI)">
              <a:extLst>
                <a:ext uri="{FF2B5EF4-FFF2-40B4-BE49-F238E27FC236}">
                  <a16:creationId xmlns:a16="http://schemas.microsoft.com/office/drawing/2014/main" id="{D68FCA96-8A76-79EA-8FF2-370CDB90D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060" y="1267857"/>
              <a:ext cx="2701996" cy="172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8" descr="etc - nodejs 프로젝트 pm2로 관리하기">
              <a:extLst>
                <a:ext uri="{FF2B5EF4-FFF2-40B4-BE49-F238E27FC236}">
                  <a16:creationId xmlns:a16="http://schemas.microsoft.com/office/drawing/2014/main" id="{0491CE61-D28B-FB9F-19EC-8B043893E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409" y="1349941"/>
              <a:ext cx="1952106" cy="145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6" descr="CentOS7 에 Nginx 설치 - JP-HOSTING">
              <a:extLst>
                <a:ext uri="{FF2B5EF4-FFF2-40B4-BE49-F238E27FC236}">
                  <a16:creationId xmlns:a16="http://schemas.microsoft.com/office/drawing/2014/main" id="{90D93BE7-EDE7-9441-B3E2-50F427849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454" y="3037020"/>
              <a:ext cx="2834828" cy="1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90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D9EE4-561A-3641-7D8C-BFF13C35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881" y="322492"/>
            <a:ext cx="3156237" cy="812799"/>
          </a:xfrm>
        </p:spPr>
        <p:txBody>
          <a:bodyPr>
            <a:noAutofit/>
          </a:bodyPr>
          <a:lstStyle/>
          <a:p>
            <a:r>
              <a:rPr lang="ko-KR" altLang="en-US" dirty="0"/>
              <a:t>역할 분담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65EDAA6-5F93-D092-887F-F9BF96E8F7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692973"/>
              </p:ext>
            </p:extLst>
          </p:nvPr>
        </p:nvGraphicFramePr>
        <p:xfrm>
          <a:off x="577596" y="635748"/>
          <a:ext cx="11036808" cy="558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5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50FEE8-6270-60DC-4A98-DAD0B9554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ko-KR" altLang="en-US" sz="6000"/>
              <a:t>문제 인식</a:t>
            </a: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0331A6-EF8C-F729-6CDC-08DB69B9086E}"/>
              </a:ext>
            </a:extLst>
          </p:cNvPr>
          <p:cNvGrpSpPr/>
          <p:nvPr/>
        </p:nvGrpSpPr>
        <p:grpSpPr>
          <a:xfrm>
            <a:off x="643466" y="946338"/>
            <a:ext cx="10905066" cy="2669498"/>
            <a:chOff x="954213" y="2148268"/>
            <a:chExt cx="11501726" cy="281555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70490DC-54C1-F2A0-ECB7-10404DFB20F5}"/>
                </a:ext>
              </a:extLst>
            </p:cNvPr>
            <p:cNvGrpSpPr/>
            <p:nvPr/>
          </p:nvGrpSpPr>
          <p:grpSpPr>
            <a:xfrm>
              <a:off x="1069848" y="4237101"/>
              <a:ext cx="11386091" cy="726723"/>
              <a:chOff x="1069848" y="4237101"/>
              <a:chExt cx="11386091" cy="72672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C4644F-FE4A-AA21-F8A7-CDBF64E801E2}"/>
                  </a:ext>
                </a:extLst>
              </p:cNvPr>
              <p:cNvSpPr txBox="1"/>
              <p:nvPr/>
            </p:nvSpPr>
            <p:spPr>
              <a:xfrm>
                <a:off x="1069848" y="4237101"/>
                <a:ext cx="32289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면접 관리</a:t>
                </a:r>
                <a:endParaRPr lang="en-US" altLang="ko-KR" sz="160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구글 스프레드시트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21CFF4-7833-B523-78E9-760B83BFFF03}"/>
                  </a:ext>
                </a:extLst>
              </p:cNvPr>
              <p:cNvSpPr txBox="1"/>
              <p:nvPr/>
            </p:nvSpPr>
            <p:spPr>
              <a:xfrm>
                <a:off x="4069748" y="4317493"/>
                <a:ext cx="32289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부원 관리</a:t>
                </a:r>
                <a:endParaRPr lang="en-US" altLang="ko-KR" sz="160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엑셀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830659-F840-0B00-B722-087BB07F128D}"/>
                  </a:ext>
                </a:extLst>
              </p:cNvPr>
              <p:cNvSpPr txBox="1"/>
              <p:nvPr/>
            </p:nvSpPr>
            <p:spPr>
              <a:xfrm>
                <a:off x="6648356" y="4317493"/>
                <a:ext cx="32289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일정 관리</a:t>
                </a:r>
                <a:endParaRPr lang="en-US" altLang="ko-KR" sz="160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구글 캘린더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7CC91D-5BD8-A9EB-863D-B3001BB72186}"/>
                  </a:ext>
                </a:extLst>
              </p:cNvPr>
              <p:cNvSpPr txBox="1"/>
              <p:nvPr/>
            </p:nvSpPr>
            <p:spPr>
              <a:xfrm>
                <a:off x="9226964" y="4317493"/>
                <a:ext cx="32289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공지 관리</a:t>
                </a:r>
                <a:endParaRPr lang="en-US" altLang="ko-KR" sz="160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ko-KR" altLang="en-US" sz="1600"/>
                  <a:t>카카오톡</a:t>
                </a:r>
              </a:p>
            </p:txBody>
          </p:sp>
        </p:grpSp>
        <p:pic>
          <p:nvPicPr>
            <p:cNvPr id="1028" name="Picture 4" descr="엑셀 - 해시넷">
              <a:extLst>
                <a:ext uri="{FF2B5EF4-FFF2-40B4-BE49-F238E27FC236}">
                  <a16:creationId xmlns:a16="http://schemas.microsoft.com/office/drawing/2014/main" id="{642C4CB2-9272-0D3B-72C2-64078F33B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735" y="233210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글 캘린더 - 위키백과, 우리 모두의 백과사전">
              <a:extLst>
                <a:ext uri="{FF2B5EF4-FFF2-40B4-BE49-F238E27FC236}">
                  <a16:creationId xmlns:a16="http://schemas.microsoft.com/office/drawing/2014/main" id="{3F4D60D9-7CAA-BBCD-4F54-A6D40FBE3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2964" y="2332101"/>
              <a:ext cx="1775461" cy="177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카카오톡 KakaoTalk - Google Play 앱">
              <a:extLst>
                <a:ext uri="{FF2B5EF4-FFF2-40B4-BE49-F238E27FC236}">
                  <a16:creationId xmlns:a16="http://schemas.microsoft.com/office/drawing/2014/main" id="{B489D09F-A60A-691D-4494-BB4D6C887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5654" y="2318004"/>
              <a:ext cx="1775461" cy="177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협업 및 생산성 앱 '노션', 한국어 버전 정식 출시 – 사이언스모니터 | The Science Monitor">
              <a:extLst>
                <a:ext uri="{FF2B5EF4-FFF2-40B4-BE49-F238E27FC236}">
                  <a16:creationId xmlns:a16="http://schemas.microsoft.com/office/drawing/2014/main" id="{4A63463B-CF44-C111-B9F6-07607812B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13" y="214826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692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48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50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52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54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2" name="Oval 55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3" name="Oval 56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4" name="Rectangle 58">
            <a:extLst>
              <a:ext uri="{FF2B5EF4-FFF2-40B4-BE49-F238E27FC236}">
                <a16:creationId xmlns:a16="http://schemas.microsoft.com/office/drawing/2014/main" id="{8BD8FAF9-F7F2-4887-B9CA-A4F008D0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Rectangle 60">
            <a:extLst>
              <a:ext uri="{FF2B5EF4-FFF2-40B4-BE49-F238E27FC236}">
                <a16:creationId xmlns:a16="http://schemas.microsoft.com/office/drawing/2014/main" id="{714B2BFC-6640-4960-87EA-7B5B3A8B1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DE076FC-749B-74ED-996E-70613729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31" y="4355692"/>
            <a:ext cx="93725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en-US" altLang="ko-KR" sz="74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MILESTONES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1D3BF-7FCB-9C21-C2A0-D6A89ED8C7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306" b="-2"/>
          <a:stretch/>
        </p:blipFill>
        <p:spPr>
          <a:xfrm>
            <a:off x="8093394" y="392715"/>
            <a:ext cx="3869356" cy="3471937"/>
          </a:xfrm>
          <a:prstGeom prst="rect">
            <a:avLst/>
          </a:prstGeom>
        </p:spPr>
      </p:pic>
      <p:grpSp>
        <p:nvGrpSpPr>
          <p:cNvPr id="86" name="Group 62">
            <a:extLst>
              <a:ext uri="{FF2B5EF4-FFF2-40B4-BE49-F238E27FC236}">
                <a16:creationId xmlns:a16="http://schemas.microsoft.com/office/drawing/2014/main" id="{D584249D-3BAD-4593-8B98-4F9118A3D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2FED860-F382-4B1D-8381-8DF09CF8B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C38CD08-A244-494D-999F-D4948E65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69F80C6B-7B96-220C-B8C4-830FF5648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654991"/>
              </p:ext>
            </p:extLst>
          </p:nvPr>
        </p:nvGraphicFramePr>
        <p:xfrm>
          <a:off x="217077" y="379071"/>
          <a:ext cx="7650115" cy="3471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268">
                  <a:extLst>
                    <a:ext uri="{9D8B030D-6E8A-4147-A177-3AD203B41FA5}">
                      <a16:colId xmlns:a16="http://schemas.microsoft.com/office/drawing/2014/main" val="1567578927"/>
                    </a:ext>
                  </a:extLst>
                </a:gridCol>
                <a:gridCol w="6059847">
                  <a:extLst>
                    <a:ext uri="{9D8B030D-6E8A-4147-A177-3AD203B41FA5}">
                      <a16:colId xmlns:a16="http://schemas.microsoft.com/office/drawing/2014/main" val="2182267895"/>
                    </a:ext>
                  </a:extLst>
                </a:gridCol>
              </a:tblGrid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96642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1~3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구조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50785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draft </a:t>
                      </a:r>
                      <a:r>
                        <a:rPr lang="ko-KR" altLang="en-US" dirty="0"/>
                        <a:t>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339873"/>
                  </a:ext>
                </a:extLst>
              </a:tr>
              <a:tr h="775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5~6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필수 </a:t>
                      </a:r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개발 완료</a:t>
                      </a:r>
                      <a:r>
                        <a:rPr lang="en-US" altLang="ko-KR" dirty="0"/>
                        <a:t>, UI draft</a:t>
                      </a:r>
                      <a:r>
                        <a:rPr lang="ko-KR" altLang="en-US" dirty="0"/>
                        <a:t>와 데이터 구조 정의를 바탕으로 프론트 개발 진행중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53781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7~10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개발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유효성 검사 개발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8769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11~13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배포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41363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~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 및 성균관대 외 다른 학교 서비스 외주 받는 등 확장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5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7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AA404-6659-82E3-2E21-ABF35496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ko-KR" altLang="en-US" sz="480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C9E0C-2D3D-630E-9E5F-06E59DCE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altLang="ko-KR" sz="1800">
                <a:hlinkClick r:id="rId4" action="ppaction://hlinkfile"/>
              </a:rPr>
              <a:t>skklub.com</a:t>
            </a:r>
            <a:endParaRPr lang="en-US" altLang="ko-KR" sz="1800"/>
          </a:p>
          <a:p>
            <a:r>
              <a:rPr lang="en-US" altLang="ko-KR" sz="1800">
                <a:hlinkClick r:id="rId5"/>
              </a:rPr>
              <a:t>http://www.newshyu.com/news/articleView.html?idxno=1002064</a:t>
            </a:r>
            <a:endParaRPr lang="en-US" altLang="ko-KR" sz="1800"/>
          </a:p>
          <a:p>
            <a:r>
              <a:rPr lang="en-US" altLang="ko-KR" sz="1800">
                <a:hlinkClick r:id="rId6"/>
              </a:rPr>
              <a:t>https://velog.io/@sgwon1996/%EB%8F%99%EB%B0%A9-%ED%95%9C%EC%96%91%EB%8C%80-%EC%A4%91%EC%95%99%EB%8F%99%EC%95%84%EB%A6%AC-%EC%86%8C%EA%B0%9C-%ED%94%8C%EB%9E%AB%ED%8F%BC</a:t>
            </a:r>
            <a:endParaRPr lang="en-US" altLang="ko-KR" sz="1800"/>
          </a:p>
          <a:p>
            <a:r>
              <a:rPr lang="en-US" altLang="ko-KR" sz="1800">
                <a:hlinkClick r:id="rId7"/>
              </a:rPr>
              <a:t>https://mycampus.kr/site</a:t>
            </a:r>
            <a:endParaRPr lang="en-US" altLang="ko-KR" sz="1800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0F452EAE-5460-9573-7CC0-31C14248C0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32" r="48740" b="-1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21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FCBF0B-AA30-E05B-FA9D-3F931EFE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80000"/>
              </a:lnSpc>
            </a:pPr>
            <a:r>
              <a:rPr lang="ko-KR" altLang="en-US" sz="88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감사합니다</a:t>
            </a:r>
            <a:r>
              <a:rPr lang="en-US" altLang="ko-KR" sz="88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61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pic>
        <p:nvPicPr>
          <p:cNvPr id="2050" name="Picture 2" descr="플랫폼이란 무엇인가?">
            <a:extLst>
              <a:ext uri="{FF2B5EF4-FFF2-40B4-BE49-F238E27FC236}">
                <a16:creationId xmlns:a16="http://schemas.microsoft.com/office/drawing/2014/main" id="{77A07969-F866-8D32-4CD2-A27DBE64C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00946-5608-DE68-6B94-0A3F155A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80000"/>
              </a:lnSpc>
            </a:pPr>
            <a:r>
              <a:rPr lang="ko-KR" alt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동아리 관리 플랫폼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034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17545-32D9-54A4-346D-AB09C3C1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주제</a:t>
            </a:r>
          </a:p>
        </p:txBody>
      </p:sp>
      <p:pic>
        <p:nvPicPr>
          <p:cNvPr id="5" name="그림 4" descr="회의 참석자">
            <a:extLst>
              <a:ext uri="{FF2B5EF4-FFF2-40B4-BE49-F238E27FC236}">
                <a16:creationId xmlns:a16="http://schemas.microsoft.com/office/drawing/2014/main" id="{733D7665-2180-9909-1E6A-B77FF17C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8" r="10212" b="-1"/>
          <a:stretch/>
        </p:blipFill>
        <p:spPr>
          <a:xfrm>
            <a:off x="1" y="10"/>
            <a:ext cx="7546216" cy="68579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0DD55-4A2A-27AB-1E9E-45E4D481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217" y="2093976"/>
            <a:ext cx="4645781" cy="409257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SKKUDO(SKKU + SUDO)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성균관대학교의 명륜 캠퍼스 및 </a:t>
            </a:r>
            <a:r>
              <a:rPr lang="ko-KR" altLang="en-US" sz="2400" dirty="0" err="1"/>
              <a:t>율전</a:t>
            </a:r>
            <a:r>
              <a:rPr lang="ko-KR" altLang="en-US" sz="2400" dirty="0"/>
              <a:t> 캠퍼스</a:t>
            </a:r>
            <a:r>
              <a:rPr lang="en-US" altLang="ko-KR" sz="2400" dirty="0"/>
              <a:t> </a:t>
            </a:r>
            <a:r>
              <a:rPr lang="ko-KR" altLang="en-US" sz="2400" dirty="0"/>
              <a:t>학술동아리 및 학회의 단체 관리 시스템 개발</a:t>
            </a:r>
            <a:endParaRPr lang="en-US" altLang="ko-KR" sz="2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2000" dirty="0"/>
              <a:t>모집관리</a:t>
            </a:r>
            <a:r>
              <a:rPr lang="en-US" altLang="ko-KR" sz="2000" dirty="0"/>
              <a:t>, </a:t>
            </a:r>
            <a:r>
              <a:rPr lang="ko-KR" altLang="en-US" sz="2000" dirty="0"/>
              <a:t>공지관리</a:t>
            </a:r>
            <a:r>
              <a:rPr lang="en-US" altLang="ko-KR" sz="2000" dirty="0"/>
              <a:t>, </a:t>
            </a:r>
            <a:r>
              <a:rPr lang="ko-KR" altLang="en-US" sz="2000" dirty="0"/>
              <a:t>일정관리</a:t>
            </a:r>
            <a:r>
              <a:rPr lang="en-US" altLang="ko-KR" sz="2000" dirty="0"/>
              <a:t>, </a:t>
            </a:r>
            <a:r>
              <a:rPr lang="ko-KR" altLang="en-US" sz="2000" dirty="0"/>
              <a:t>유저관리</a:t>
            </a:r>
            <a:endParaRPr lang="en-US" altLang="ko-KR" sz="2000" dirty="0"/>
          </a:p>
          <a:p>
            <a:pPr lvl="1"/>
            <a:r>
              <a:rPr lang="ko-KR" altLang="en-US" sz="2000" dirty="0"/>
              <a:t>주 고객층 </a:t>
            </a:r>
            <a:r>
              <a:rPr lang="en-US" altLang="ko-KR" sz="2000" dirty="0"/>
              <a:t>: </a:t>
            </a:r>
            <a:r>
              <a:rPr lang="ko-KR" altLang="en-US" sz="2000" dirty="0"/>
              <a:t>동아리 관리자</a:t>
            </a:r>
          </a:p>
        </p:txBody>
      </p:sp>
    </p:spTree>
    <p:extLst>
      <p:ext uri="{BB962C8B-B14F-4D97-AF65-F5344CB8AC3E}">
        <p14:creationId xmlns:p14="http://schemas.microsoft.com/office/powerpoint/2010/main" val="183428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921CB-ECA9-83FE-26D2-91B102FD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ko-KR" altLang="en-US" sz="3000" dirty="0">
                <a:solidFill>
                  <a:srgbClr val="FFFFFF"/>
                </a:solidFill>
              </a:rPr>
              <a:t>백그라운드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737E032-7C54-DB98-6D05-FA154CA30560}"/>
              </a:ext>
            </a:extLst>
          </p:cNvPr>
          <p:cNvGrpSpPr/>
          <p:nvPr/>
        </p:nvGrpSpPr>
        <p:grpSpPr>
          <a:xfrm>
            <a:off x="5989053" y="2971739"/>
            <a:ext cx="1606846" cy="1070964"/>
            <a:chOff x="5989053" y="2971739"/>
            <a:chExt cx="1606846" cy="107096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2FE3F74-7368-0DE0-F065-E2D34EE25159}"/>
                </a:ext>
              </a:extLst>
            </p:cNvPr>
            <p:cNvSpPr/>
            <p:nvPr/>
          </p:nvSpPr>
          <p:spPr>
            <a:xfrm>
              <a:off x="5989053" y="2971739"/>
              <a:ext cx="1446162" cy="9183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013380C5-183F-5A79-D773-E94E153E8BA7}"/>
                </a:ext>
              </a:extLst>
            </p:cNvPr>
            <p:cNvSpPr/>
            <p:nvPr/>
          </p:nvSpPr>
          <p:spPr>
            <a:xfrm>
              <a:off x="6149737" y="3124390"/>
              <a:ext cx="1446162" cy="918313"/>
            </a:xfrm>
            <a:custGeom>
              <a:avLst/>
              <a:gdLst>
                <a:gd name="connsiteX0" fmla="*/ 0 w 1446162"/>
                <a:gd name="connsiteY0" fmla="*/ 91831 h 918313"/>
                <a:gd name="connsiteX1" fmla="*/ 91831 w 1446162"/>
                <a:gd name="connsiteY1" fmla="*/ 0 h 918313"/>
                <a:gd name="connsiteX2" fmla="*/ 1354331 w 1446162"/>
                <a:gd name="connsiteY2" fmla="*/ 0 h 918313"/>
                <a:gd name="connsiteX3" fmla="*/ 1446162 w 1446162"/>
                <a:gd name="connsiteY3" fmla="*/ 91831 h 918313"/>
                <a:gd name="connsiteX4" fmla="*/ 1446162 w 1446162"/>
                <a:gd name="connsiteY4" fmla="*/ 826482 h 918313"/>
                <a:gd name="connsiteX5" fmla="*/ 1354331 w 1446162"/>
                <a:gd name="connsiteY5" fmla="*/ 918313 h 918313"/>
                <a:gd name="connsiteX6" fmla="*/ 91831 w 1446162"/>
                <a:gd name="connsiteY6" fmla="*/ 918313 h 918313"/>
                <a:gd name="connsiteX7" fmla="*/ 0 w 1446162"/>
                <a:gd name="connsiteY7" fmla="*/ 826482 h 918313"/>
                <a:gd name="connsiteX8" fmla="*/ 0 w 1446162"/>
                <a:gd name="connsiteY8" fmla="*/ 91831 h 9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6162" h="918313">
                  <a:moveTo>
                    <a:pt x="0" y="91831"/>
                  </a:moveTo>
                  <a:cubicBezTo>
                    <a:pt x="0" y="41114"/>
                    <a:pt x="41114" y="0"/>
                    <a:pt x="91831" y="0"/>
                  </a:cubicBezTo>
                  <a:lnTo>
                    <a:pt x="1354331" y="0"/>
                  </a:lnTo>
                  <a:cubicBezTo>
                    <a:pt x="1405048" y="0"/>
                    <a:pt x="1446162" y="41114"/>
                    <a:pt x="1446162" y="91831"/>
                  </a:cubicBezTo>
                  <a:lnTo>
                    <a:pt x="1446162" y="826482"/>
                  </a:lnTo>
                  <a:cubicBezTo>
                    <a:pt x="1446162" y="877199"/>
                    <a:pt x="1405048" y="918313"/>
                    <a:pt x="1354331" y="918313"/>
                  </a:cubicBezTo>
                  <a:lnTo>
                    <a:pt x="91831" y="918313"/>
                  </a:lnTo>
                  <a:cubicBezTo>
                    <a:pt x="41114" y="918313"/>
                    <a:pt x="0" y="877199"/>
                    <a:pt x="0" y="826482"/>
                  </a:cubicBezTo>
                  <a:lnTo>
                    <a:pt x="0" y="9183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286" tIns="99286" rIns="99286" bIns="9928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SKKLUB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BF3354-2D0F-70E8-879E-CA0477BFEDE5}"/>
              </a:ext>
            </a:extLst>
          </p:cNvPr>
          <p:cNvGrpSpPr/>
          <p:nvPr/>
        </p:nvGrpSpPr>
        <p:grpSpPr>
          <a:xfrm>
            <a:off x="7756585" y="2971739"/>
            <a:ext cx="1606847" cy="1070964"/>
            <a:chOff x="7756585" y="2971739"/>
            <a:chExt cx="1606847" cy="107096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ED9E627-45E5-658C-3947-50E7965409D1}"/>
                </a:ext>
              </a:extLst>
            </p:cNvPr>
            <p:cNvSpPr/>
            <p:nvPr/>
          </p:nvSpPr>
          <p:spPr>
            <a:xfrm>
              <a:off x="7756585" y="2971739"/>
              <a:ext cx="1446162" cy="9183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B776D3D-6B68-667A-FE62-8A53BA37FCBC}"/>
                </a:ext>
              </a:extLst>
            </p:cNvPr>
            <p:cNvSpPr/>
            <p:nvPr/>
          </p:nvSpPr>
          <p:spPr>
            <a:xfrm>
              <a:off x="7917270" y="3124390"/>
              <a:ext cx="1446162" cy="918313"/>
            </a:xfrm>
            <a:custGeom>
              <a:avLst/>
              <a:gdLst>
                <a:gd name="connsiteX0" fmla="*/ 0 w 1446162"/>
                <a:gd name="connsiteY0" fmla="*/ 91831 h 918313"/>
                <a:gd name="connsiteX1" fmla="*/ 91831 w 1446162"/>
                <a:gd name="connsiteY1" fmla="*/ 0 h 918313"/>
                <a:gd name="connsiteX2" fmla="*/ 1354331 w 1446162"/>
                <a:gd name="connsiteY2" fmla="*/ 0 h 918313"/>
                <a:gd name="connsiteX3" fmla="*/ 1446162 w 1446162"/>
                <a:gd name="connsiteY3" fmla="*/ 91831 h 918313"/>
                <a:gd name="connsiteX4" fmla="*/ 1446162 w 1446162"/>
                <a:gd name="connsiteY4" fmla="*/ 826482 h 918313"/>
                <a:gd name="connsiteX5" fmla="*/ 1354331 w 1446162"/>
                <a:gd name="connsiteY5" fmla="*/ 918313 h 918313"/>
                <a:gd name="connsiteX6" fmla="*/ 91831 w 1446162"/>
                <a:gd name="connsiteY6" fmla="*/ 918313 h 918313"/>
                <a:gd name="connsiteX7" fmla="*/ 0 w 1446162"/>
                <a:gd name="connsiteY7" fmla="*/ 826482 h 918313"/>
                <a:gd name="connsiteX8" fmla="*/ 0 w 1446162"/>
                <a:gd name="connsiteY8" fmla="*/ 91831 h 9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6162" h="918313">
                  <a:moveTo>
                    <a:pt x="0" y="91831"/>
                  </a:moveTo>
                  <a:cubicBezTo>
                    <a:pt x="0" y="41114"/>
                    <a:pt x="41114" y="0"/>
                    <a:pt x="91831" y="0"/>
                  </a:cubicBezTo>
                  <a:lnTo>
                    <a:pt x="1354331" y="0"/>
                  </a:lnTo>
                  <a:cubicBezTo>
                    <a:pt x="1405048" y="0"/>
                    <a:pt x="1446162" y="41114"/>
                    <a:pt x="1446162" y="91831"/>
                  </a:cubicBezTo>
                  <a:lnTo>
                    <a:pt x="1446162" y="826482"/>
                  </a:lnTo>
                  <a:cubicBezTo>
                    <a:pt x="1446162" y="877199"/>
                    <a:pt x="1405048" y="918313"/>
                    <a:pt x="1354331" y="918313"/>
                  </a:cubicBezTo>
                  <a:lnTo>
                    <a:pt x="91831" y="918313"/>
                  </a:lnTo>
                  <a:cubicBezTo>
                    <a:pt x="41114" y="918313"/>
                    <a:pt x="0" y="877199"/>
                    <a:pt x="0" y="826482"/>
                  </a:cubicBezTo>
                  <a:lnTo>
                    <a:pt x="0" y="9183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286" tIns="99286" rIns="99286" bIns="9928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동방</a:t>
              </a:r>
              <a:endParaRPr lang="en-US" sz="1900" kern="12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59FA62-02E1-8D40-A3D3-D1585C6D209D}"/>
              </a:ext>
            </a:extLst>
          </p:cNvPr>
          <p:cNvGrpSpPr/>
          <p:nvPr/>
        </p:nvGrpSpPr>
        <p:grpSpPr>
          <a:xfrm>
            <a:off x="9524117" y="2971739"/>
            <a:ext cx="1606847" cy="1070964"/>
            <a:chOff x="9524117" y="2971739"/>
            <a:chExt cx="1606847" cy="107096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FC69763-0292-C01F-9476-3ED61DF69D7B}"/>
                </a:ext>
              </a:extLst>
            </p:cNvPr>
            <p:cNvSpPr/>
            <p:nvPr/>
          </p:nvSpPr>
          <p:spPr>
            <a:xfrm>
              <a:off x="9524117" y="2971739"/>
              <a:ext cx="1446162" cy="9183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9BE8487-C834-1741-1B9A-98ED40FF0336}"/>
                </a:ext>
              </a:extLst>
            </p:cNvPr>
            <p:cNvSpPr/>
            <p:nvPr/>
          </p:nvSpPr>
          <p:spPr>
            <a:xfrm>
              <a:off x="9684802" y="3124390"/>
              <a:ext cx="1446162" cy="918313"/>
            </a:xfrm>
            <a:custGeom>
              <a:avLst/>
              <a:gdLst>
                <a:gd name="connsiteX0" fmla="*/ 0 w 1446162"/>
                <a:gd name="connsiteY0" fmla="*/ 91831 h 918313"/>
                <a:gd name="connsiteX1" fmla="*/ 91831 w 1446162"/>
                <a:gd name="connsiteY1" fmla="*/ 0 h 918313"/>
                <a:gd name="connsiteX2" fmla="*/ 1354331 w 1446162"/>
                <a:gd name="connsiteY2" fmla="*/ 0 h 918313"/>
                <a:gd name="connsiteX3" fmla="*/ 1446162 w 1446162"/>
                <a:gd name="connsiteY3" fmla="*/ 91831 h 918313"/>
                <a:gd name="connsiteX4" fmla="*/ 1446162 w 1446162"/>
                <a:gd name="connsiteY4" fmla="*/ 826482 h 918313"/>
                <a:gd name="connsiteX5" fmla="*/ 1354331 w 1446162"/>
                <a:gd name="connsiteY5" fmla="*/ 918313 h 918313"/>
                <a:gd name="connsiteX6" fmla="*/ 91831 w 1446162"/>
                <a:gd name="connsiteY6" fmla="*/ 918313 h 918313"/>
                <a:gd name="connsiteX7" fmla="*/ 0 w 1446162"/>
                <a:gd name="connsiteY7" fmla="*/ 826482 h 918313"/>
                <a:gd name="connsiteX8" fmla="*/ 0 w 1446162"/>
                <a:gd name="connsiteY8" fmla="*/ 91831 h 9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6162" h="918313">
                  <a:moveTo>
                    <a:pt x="0" y="91831"/>
                  </a:moveTo>
                  <a:cubicBezTo>
                    <a:pt x="0" y="41114"/>
                    <a:pt x="41114" y="0"/>
                    <a:pt x="91831" y="0"/>
                  </a:cubicBezTo>
                  <a:lnTo>
                    <a:pt x="1354331" y="0"/>
                  </a:lnTo>
                  <a:cubicBezTo>
                    <a:pt x="1405048" y="0"/>
                    <a:pt x="1446162" y="41114"/>
                    <a:pt x="1446162" y="91831"/>
                  </a:cubicBezTo>
                  <a:lnTo>
                    <a:pt x="1446162" y="826482"/>
                  </a:lnTo>
                  <a:cubicBezTo>
                    <a:pt x="1446162" y="877199"/>
                    <a:pt x="1405048" y="918313"/>
                    <a:pt x="1354331" y="918313"/>
                  </a:cubicBezTo>
                  <a:lnTo>
                    <a:pt x="91831" y="918313"/>
                  </a:lnTo>
                  <a:cubicBezTo>
                    <a:pt x="41114" y="918313"/>
                    <a:pt x="0" y="877199"/>
                    <a:pt x="0" y="826482"/>
                  </a:cubicBezTo>
                  <a:lnTo>
                    <a:pt x="0" y="9183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286" tIns="99286" rIns="99286" bIns="9928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마이캠퍼스</a:t>
              </a: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953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D57A997F-57D3-4F47-B77A-14DE76B5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B304EBC-E1F0-4042-84B1-65AD44AB1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0F5971A-100F-43B9-AF60-FD95A592D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34AA403-A228-4305-AE48-0FF5690E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C81A8F5-59C9-487C-91CC-79BB6660B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82DF6B4-81CE-4086-A1B1-BE48BA8E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400F3000-CB4D-4FB6-B179-7AAD84D5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13C2F53-9BBB-C7EC-F3C0-CBBDAD404F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 bwMode="auto">
          <a:xfrm>
            <a:off x="4110360" y="3738"/>
            <a:ext cx="3956041" cy="4257356"/>
          </a:xfrm>
          <a:prstGeom prst="rect">
            <a:avLst/>
          </a:prstGeom>
          <a:noFill/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D1F217F8-3684-4D00-804B-D54A4856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9429"/>
            <a:ext cx="12192000" cy="25084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00E0C8-3D02-643F-9F22-E9BB5E4E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1"/>
            <a:ext cx="9081066" cy="1616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en-US" altLang="ko-KR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SKKLUB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01356-087B-EF66-E214-6ED90119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" r="-3" b="-3"/>
          <a:stretch/>
        </p:blipFill>
        <p:spPr bwMode="auto">
          <a:xfrm>
            <a:off x="8218577" y="0"/>
            <a:ext cx="3973423" cy="4261094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45A684-1930-5B8B-2937-EF20F90BA4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3"/>
          <a:stretch/>
        </p:blipFill>
        <p:spPr bwMode="auto">
          <a:xfrm>
            <a:off x="0" y="0"/>
            <a:ext cx="3958184" cy="4261094"/>
          </a:xfrm>
          <a:prstGeom prst="rect">
            <a:avLst/>
          </a:prstGeom>
          <a:noFill/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CEE76BF-07C6-4367-B97B-6DC934BB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5479CDE-C0E3-401E-8E81-9A0A24DB6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03F6F89-8406-4140-A320-A8BA08C4C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43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381BC-DD03-4C75-31DA-EDE2E165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4400"/>
              <a:t>SKKLUB</a:t>
            </a:r>
            <a:endParaRPr lang="ko-KR" altLang="en-US" sz="4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161A2-D39E-55DB-5CB4-01BC41B4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3"/>
          <a:stretch/>
        </p:blipFill>
        <p:spPr bwMode="auto">
          <a:xfrm>
            <a:off x="633999" y="1430668"/>
            <a:ext cx="3722101" cy="4006924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83ECB80C-6961-4B31-95C2-5967422EE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757809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5181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945C839-5223-449A-83FF-07A83C46B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673E84-7710-46C2-AB60-0C54F719C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EAB88D-414C-F076-3637-195A357F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9" y="1432223"/>
            <a:ext cx="289782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60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동방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CA32C-70F8-4CA5-AA5D-57191F4D8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33" y="928117"/>
            <a:ext cx="338328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6373F5D-E09B-0A5E-ACCB-DBC0B0392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343" y="928116"/>
            <a:ext cx="2511984" cy="4830739"/>
          </a:xfrm>
          <a:prstGeom prst="rect">
            <a:avLst/>
          </a:prstGeom>
          <a:noFill/>
        </p:spPr>
      </p:pic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9A497DB8-F5EA-264C-9850-E0BE22228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0327" y="928116"/>
            <a:ext cx="4974803" cy="3121689"/>
          </a:xfrm>
          <a:prstGeom prst="rect">
            <a:avLst/>
          </a:prstGeom>
          <a:noFill/>
        </p:spPr>
      </p:pic>
      <p:sp>
        <p:nvSpPr>
          <p:cNvPr id="52" name="Rectangle 40">
            <a:extLst>
              <a:ext uri="{FF2B5EF4-FFF2-40B4-BE49-F238E27FC236}">
                <a16:creationId xmlns:a16="http://schemas.microsoft.com/office/drawing/2014/main" id="{22A7090A-8739-4C0E-AE2B-E9574F83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033" y="5782820"/>
            <a:ext cx="338328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42">
            <a:extLst>
              <a:ext uri="{FF2B5EF4-FFF2-40B4-BE49-F238E27FC236}">
                <a16:creationId xmlns:a16="http://schemas.microsoft.com/office/drawing/2014/main" id="{E74DD241-70FF-4D92-99B7-2E3262D34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54" name="Oval 43">
              <a:extLst>
                <a:ext uri="{FF2B5EF4-FFF2-40B4-BE49-F238E27FC236}">
                  <a16:creationId xmlns:a16="http://schemas.microsoft.com/office/drawing/2014/main" id="{37C4DBDA-CE47-4C85-9D28-009A33B03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5" name="Oval 44">
              <a:extLst>
                <a:ext uri="{FF2B5EF4-FFF2-40B4-BE49-F238E27FC236}">
                  <a16:creationId xmlns:a16="http://schemas.microsoft.com/office/drawing/2014/main" id="{5402800A-EB0F-495B-AD52-CBAF6B3F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9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목판</Template>
  <TotalTime>1466</TotalTime>
  <Words>804</Words>
  <Application>Microsoft Office PowerPoint</Application>
  <PresentationFormat>와이드스크린</PresentationFormat>
  <Paragraphs>264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Calibri</vt:lpstr>
      <vt:lpstr>Rockwell</vt:lpstr>
      <vt:lpstr>Rockwell Condensed</vt:lpstr>
      <vt:lpstr>Rockwell Extra Bold</vt:lpstr>
      <vt:lpstr>Wingdings</vt:lpstr>
      <vt:lpstr>목판</vt:lpstr>
      <vt:lpstr>[Team f] 이런 C++</vt:lpstr>
      <vt:lpstr>목차</vt:lpstr>
      <vt:lpstr>문제 인식</vt:lpstr>
      <vt:lpstr>동아리 관리 플랫폼</vt:lpstr>
      <vt:lpstr>주제</vt:lpstr>
      <vt:lpstr>백그라운드</vt:lpstr>
      <vt:lpstr>SKKLUB</vt:lpstr>
      <vt:lpstr>SKKLUB</vt:lpstr>
      <vt:lpstr>동방</vt:lpstr>
      <vt:lpstr>PowerPoint 프레젠테이션</vt:lpstr>
      <vt:lpstr>마이캠퍼스</vt:lpstr>
      <vt:lpstr>PowerPoint 프레젠테이션</vt:lpstr>
      <vt:lpstr>문제 설명 및 해결책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계획</vt:lpstr>
      <vt:lpstr>프로젝트 계획</vt:lpstr>
      <vt:lpstr>TECH STACKS</vt:lpstr>
      <vt:lpstr>역할 분담</vt:lpstr>
      <vt:lpstr>MILESTONES</vt:lpstr>
      <vt:lpstr>출처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이선종</dc:creator>
  <cp:lastModifiedBy>문 태주</cp:lastModifiedBy>
  <cp:revision>292</cp:revision>
  <dcterms:created xsi:type="dcterms:W3CDTF">2022-09-08T08:08:50Z</dcterms:created>
  <dcterms:modified xsi:type="dcterms:W3CDTF">2022-09-14T13:54:54Z</dcterms:modified>
</cp:coreProperties>
</file>